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13.xml" ContentType="application/vnd.openxmlformats-officedocument.presentationml.notesSlid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Default Extension="gif" ContentType="image/gif"/>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notesSlides/notesSlide14.xml" ContentType="application/vnd.openxmlformats-officedocument.presentationml.notesSlid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9.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6.xml" ContentType="application/vnd.ms-office.drawingml.diagramDrawing+xml"/>
  <Override PartName="/ppt/notesSlides/notesSlide6.xml" ContentType="application/vnd.openxmlformats-officedocument.presentationml.notesSlide+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7" r:id="rId1"/>
  </p:sldMasterIdLst>
  <p:notesMasterIdLst>
    <p:notesMasterId r:id="rId40"/>
  </p:notesMasterIdLst>
  <p:sldIdLst>
    <p:sldId id="256" r:id="rId2"/>
    <p:sldId id="257" r:id="rId3"/>
    <p:sldId id="493" r:id="rId4"/>
    <p:sldId id="466" r:id="rId5"/>
    <p:sldId id="467" r:id="rId6"/>
    <p:sldId id="492" r:id="rId7"/>
    <p:sldId id="434" r:id="rId8"/>
    <p:sldId id="463" r:id="rId9"/>
    <p:sldId id="464" r:id="rId10"/>
    <p:sldId id="507" r:id="rId11"/>
    <p:sldId id="469" r:id="rId12"/>
    <p:sldId id="472" r:id="rId13"/>
    <p:sldId id="473" r:id="rId14"/>
    <p:sldId id="497" r:id="rId15"/>
    <p:sldId id="498" r:id="rId16"/>
    <p:sldId id="471" r:id="rId17"/>
    <p:sldId id="502" r:id="rId18"/>
    <p:sldId id="476" r:id="rId19"/>
    <p:sldId id="474" r:id="rId20"/>
    <p:sldId id="477" r:id="rId21"/>
    <p:sldId id="475" r:id="rId22"/>
    <p:sldId id="481" r:id="rId23"/>
    <p:sldId id="487" r:id="rId24"/>
    <p:sldId id="479" r:id="rId25"/>
    <p:sldId id="482" r:id="rId26"/>
    <p:sldId id="483" r:id="rId27"/>
    <p:sldId id="489" r:id="rId28"/>
    <p:sldId id="484" r:id="rId29"/>
    <p:sldId id="490" r:id="rId30"/>
    <p:sldId id="485" r:id="rId31"/>
    <p:sldId id="468" r:id="rId32"/>
    <p:sldId id="499" r:id="rId33"/>
    <p:sldId id="503" r:id="rId34"/>
    <p:sldId id="500" r:id="rId35"/>
    <p:sldId id="505" r:id="rId36"/>
    <p:sldId id="506" r:id="rId37"/>
    <p:sldId id="501" r:id="rId38"/>
    <p:sldId id="486" r:id="rId3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05D"/>
    <a:srgbClr val="1F2263"/>
    <a:srgbClr val="22266C"/>
  </p:clrMru>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28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6.gif"/></Relationships>
</file>

<file path=ppt/diagrams/_rels/data3.xml.rels><?xml version="1.0" encoding="UTF-8" standalone="yes"?>
<Relationships xmlns="http://schemas.openxmlformats.org/package/2006/relationships"><Relationship Id="rId1" Type="http://schemas.openxmlformats.org/officeDocument/2006/relationships/image" Target="../media/image9.jpeg"/></Relationships>
</file>

<file path=ppt/diagrams/_rels/data4.xml.rels><?xml version="1.0" encoding="UTF-8" standalone="yes"?>
<Relationships xmlns="http://schemas.openxmlformats.org/package/2006/relationships"><Relationship Id="rId1" Type="http://schemas.openxmlformats.org/officeDocument/2006/relationships/image" Target="../media/image11.jpeg"/></Relationships>
</file>

<file path=ppt/diagrams/_rels/data5.xml.rels><?xml version="1.0" encoding="UTF-8" standalone="yes"?>
<Relationships xmlns="http://schemas.openxmlformats.org/package/2006/relationships"><Relationship Id="rId1" Type="http://schemas.openxmlformats.org/officeDocument/2006/relationships/image" Target="../media/image12.jpeg"/></Relationships>
</file>

<file path=ppt/diagrams/_rels/data6.xml.rels><?xml version="1.0" encoding="UTF-8" standalone="yes"?>
<Relationships xmlns="http://schemas.openxmlformats.org/package/2006/relationships"><Relationship Id="rId1" Type="http://schemas.openxmlformats.org/officeDocument/2006/relationships/image" Target="../media/image15.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6.gif"/></Relationships>
</file>

<file path=ppt/diagrams/_rels/drawing3.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FEDBA2-1AFE-427C-AC7B-9267703738E9}" type="doc">
      <dgm:prSet loTypeId="urn:microsoft.com/office/officeart/2005/8/layout/lProcess2" loCatId="list" qsTypeId="urn:microsoft.com/office/officeart/2005/8/quickstyle/3d2" qsCatId="3D" csTypeId="urn:microsoft.com/office/officeart/2005/8/colors/colorful1" csCatId="colorful"/>
      <dgm:spPr/>
      <dgm:t>
        <a:bodyPr/>
        <a:lstStyle/>
        <a:p>
          <a:endParaRPr lang="en-US"/>
        </a:p>
      </dgm:t>
    </dgm:pt>
    <dgm:pt modelId="{EF0DC03D-16F6-49CF-8F90-DEBD3B844D2C}">
      <dgm:prSet/>
      <dgm:spPr/>
      <dgm:t>
        <a:bodyPr/>
        <a:lstStyle/>
        <a:p>
          <a:pPr rtl="1"/>
          <a:r>
            <a:rPr lang="fa-IR" dirty="0" smtClean="0">
              <a:cs typeface="B Titr" pitchFamily="2" charset="-78"/>
            </a:rPr>
            <a:t>داستان مالی</a:t>
          </a:r>
          <a:endParaRPr lang="fa-IR" dirty="0">
            <a:cs typeface="B Titr" pitchFamily="2" charset="-78"/>
          </a:endParaRPr>
        </a:p>
      </dgm:t>
    </dgm:pt>
    <dgm:pt modelId="{56683542-160B-4A8E-8948-C975CE111BA8}" type="parTrans" cxnId="{AD72B781-070E-4BCD-9DD3-3B651DD2566E}">
      <dgm:prSet/>
      <dgm:spPr/>
      <dgm:t>
        <a:bodyPr/>
        <a:lstStyle/>
        <a:p>
          <a:endParaRPr lang="en-US"/>
        </a:p>
      </dgm:t>
    </dgm:pt>
    <dgm:pt modelId="{78E736B2-882E-4E8D-B6E9-04040FEBE3D6}" type="sibTrans" cxnId="{AD72B781-070E-4BCD-9DD3-3B651DD2566E}">
      <dgm:prSet/>
      <dgm:spPr/>
      <dgm:t>
        <a:bodyPr/>
        <a:lstStyle/>
        <a:p>
          <a:endParaRPr lang="en-US"/>
        </a:p>
      </dgm:t>
    </dgm:pt>
    <dgm:pt modelId="{839F67D2-B30E-4277-9F3B-8BB05A61D0E0}">
      <dgm:prSet/>
      <dgm:spPr/>
      <dgm:t>
        <a:bodyPr/>
        <a:lstStyle/>
        <a:p>
          <a:pPr rtl="1"/>
          <a:r>
            <a:rPr lang="fa-IR" dirty="0" smtClean="0">
              <a:cs typeface="B Zar" pitchFamily="2" charset="-78"/>
            </a:rPr>
            <a:t>بازده</a:t>
          </a:r>
          <a:endParaRPr lang="en-US" dirty="0">
            <a:cs typeface="B Zar" pitchFamily="2" charset="-78"/>
          </a:endParaRPr>
        </a:p>
      </dgm:t>
    </dgm:pt>
    <dgm:pt modelId="{251E9FA7-E4D1-4A4F-85F9-102AD6AA33C5}" type="parTrans" cxnId="{451C1226-3339-4464-849C-CB28DF6CA29E}">
      <dgm:prSet/>
      <dgm:spPr/>
      <dgm:t>
        <a:bodyPr/>
        <a:lstStyle/>
        <a:p>
          <a:endParaRPr lang="en-US"/>
        </a:p>
      </dgm:t>
    </dgm:pt>
    <dgm:pt modelId="{B2855755-71FB-4033-9A6F-4E523319E03A}" type="sibTrans" cxnId="{451C1226-3339-4464-849C-CB28DF6CA29E}">
      <dgm:prSet/>
      <dgm:spPr/>
      <dgm:t>
        <a:bodyPr/>
        <a:lstStyle/>
        <a:p>
          <a:endParaRPr lang="en-US"/>
        </a:p>
      </dgm:t>
    </dgm:pt>
    <dgm:pt modelId="{7393E446-C17A-4913-933A-214D78926843}">
      <dgm:prSet/>
      <dgm:spPr/>
      <dgm:t>
        <a:bodyPr/>
        <a:lstStyle/>
        <a:p>
          <a:pPr rtl="1"/>
          <a:r>
            <a:rPr lang="fa-IR" dirty="0" smtClean="0">
              <a:cs typeface="B Zar" pitchFamily="2" charset="-78"/>
            </a:rPr>
            <a:t>ریسک</a:t>
          </a:r>
          <a:endParaRPr lang="en-US" dirty="0">
            <a:cs typeface="B Zar" pitchFamily="2" charset="-78"/>
          </a:endParaRPr>
        </a:p>
      </dgm:t>
    </dgm:pt>
    <dgm:pt modelId="{E7FD614F-DA16-472F-B7C6-7FA14AACC3FE}" type="parTrans" cxnId="{DB4A3241-FCA2-4AD0-8065-1DED8A0542EC}">
      <dgm:prSet/>
      <dgm:spPr/>
      <dgm:t>
        <a:bodyPr/>
        <a:lstStyle/>
        <a:p>
          <a:endParaRPr lang="en-US"/>
        </a:p>
      </dgm:t>
    </dgm:pt>
    <dgm:pt modelId="{54BFF219-1F61-4B5D-AE69-7D8C09D93E5B}" type="sibTrans" cxnId="{DB4A3241-FCA2-4AD0-8065-1DED8A0542EC}">
      <dgm:prSet/>
      <dgm:spPr/>
      <dgm:t>
        <a:bodyPr/>
        <a:lstStyle/>
        <a:p>
          <a:endParaRPr lang="en-US"/>
        </a:p>
      </dgm:t>
    </dgm:pt>
    <dgm:pt modelId="{A083EDCD-FFD8-4BEF-B83B-BCFE126CB34A}" type="pres">
      <dgm:prSet presAssocID="{DDFEDBA2-1AFE-427C-AC7B-9267703738E9}" presName="theList" presStyleCnt="0">
        <dgm:presLayoutVars>
          <dgm:dir/>
          <dgm:animLvl val="lvl"/>
          <dgm:resizeHandles val="exact"/>
        </dgm:presLayoutVars>
      </dgm:prSet>
      <dgm:spPr/>
      <dgm:t>
        <a:bodyPr/>
        <a:lstStyle/>
        <a:p>
          <a:endParaRPr lang="en-US"/>
        </a:p>
      </dgm:t>
    </dgm:pt>
    <dgm:pt modelId="{604A538B-7FE7-4A64-A245-F973CC14E66F}" type="pres">
      <dgm:prSet presAssocID="{EF0DC03D-16F6-49CF-8F90-DEBD3B844D2C}" presName="compNode" presStyleCnt="0"/>
      <dgm:spPr/>
    </dgm:pt>
    <dgm:pt modelId="{1147A833-5216-45D6-9BDD-48652CDDB761}" type="pres">
      <dgm:prSet presAssocID="{EF0DC03D-16F6-49CF-8F90-DEBD3B844D2C}" presName="aNode" presStyleLbl="bgShp" presStyleIdx="0" presStyleCnt="1"/>
      <dgm:spPr/>
      <dgm:t>
        <a:bodyPr/>
        <a:lstStyle/>
        <a:p>
          <a:endParaRPr lang="en-US"/>
        </a:p>
      </dgm:t>
    </dgm:pt>
    <dgm:pt modelId="{A95901BE-9393-45D9-8776-CDB02BB07983}" type="pres">
      <dgm:prSet presAssocID="{EF0DC03D-16F6-49CF-8F90-DEBD3B844D2C}" presName="textNode" presStyleLbl="bgShp" presStyleIdx="0" presStyleCnt="1"/>
      <dgm:spPr/>
      <dgm:t>
        <a:bodyPr/>
        <a:lstStyle/>
        <a:p>
          <a:endParaRPr lang="en-US"/>
        </a:p>
      </dgm:t>
    </dgm:pt>
    <dgm:pt modelId="{EF2C1CBF-4506-4ED9-9F2D-40ADB4B0C9A8}" type="pres">
      <dgm:prSet presAssocID="{EF0DC03D-16F6-49CF-8F90-DEBD3B844D2C}" presName="compChildNode" presStyleCnt="0"/>
      <dgm:spPr/>
    </dgm:pt>
    <dgm:pt modelId="{46EF7093-5004-4B9D-BE7B-D25E5296303C}" type="pres">
      <dgm:prSet presAssocID="{EF0DC03D-16F6-49CF-8F90-DEBD3B844D2C}" presName="theInnerList" presStyleCnt="0"/>
      <dgm:spPr/>
    </dgm:pt>
    <dgm:pt modelId="{311B76D2-3BB5-4C35-AD29-6DA9B03FE266}" type="pres">
      <dgm:prSet presAssocID="{839F67D2-B30E-4277-9F3B-8BB05A61D0E0}" presName="childNode" presStyleLbl="node1" presStyleIdx="0" presStyleCnt="2">
        <dgm:presLayoutVars>
          <dgm:bulletEnabled val="1"/>
        </dgm:presLayoutVars>
      </dgm:prSet>
      <dgm:spPr/>
      <dgm:t>
        <a:bodyPr/>
        <a:lstStyle/>
        <a:p>
          <a:endParaRPr lang="en-US"/>
        </a:p>
      </dgm:t>
    </dgm:pt>
    <dgm:pt modelId="{B49210AF-DA4D-49D8-8285-282CC4106C9F}" type="pres">
      <dgm:prSet presAssocID="{839F67D2-B30E-4277-9F3B-8BB05A61D0E0}" presName="aSpace2" presStyleCnt="0"/>
      <dgm:spPr/>
    </dgm:pt>
    <dgm:pt modelId="{FEE7377B-8462-43EC-99BA-A69D4850DF9F}" type="pres">
      <dgm:prSet presAssocID="{7393E446-C17A-4913-933A-214D78926843}" presName="childNode" presStyleLbl="node1" presStyleIdx="1" presStyleCnt="2">
        <dgm:presLayoutVars>
          <dgm:bulletEnabled val="1"/>
        </dgm:presLayoutVars>
      </dgm:prSet>
      <dgm:spPr/>
      <dgm:t>
        <a:bodyPr/>
        <a:lstStyle/>
        <a:p>
          <a:endParaRPr lang="en-US"/>
        </a:p>
      </dgm:t>
    </dgm:pt>
  </dgm:ptLst>
  <dgm:cxnLst>
    <dgm:cxn modelId="{92CCC5D4-9DEA-4A06-B1E2-5123385AB0E4}" type="presOf" srcId="{7393E446-C17A-4913-933A-214D78926843}" destId="{FEE7377B-8462-43EC-99BA-A69D4850DF9F}" srcOrd="0" destOrd="0" presId="urn:microsoft.com/office/officeart/2005/8/layout/lProcess2"/>
    <dgm:cxn modelId="{AD72B781-070E-4BCD-9DD3-3B651DD2566E}" srcId="{DDFEDBA2-1AFE-427C-AC7B-9267703738E9}" destId="{EF0DC03D-16F6-49CF-8F90-DEBD3B844D2C}" srcOrd="0" destOrd="0" parTransId="{56683542-160B-4A8E-8948-C975CE111BA8}" sibTransId="{78E736B2-882E-4E8D-B6E9-04040FEBE3D6}"/>
    <dgm:cxn modelId="{36732FC8-44A8-4325-ABD4-B3C789983DE0}" type="presOf" srcId="{839F67D2-B30E-4277-9F3B-8BB05A61D0E0}" destId="{311B76D2-3BB5-4C35-AD29-6DA9B03FE266}" srcOrd="0" destOrd="0" presId="urn:microsoft.com/office/officeart/2005/8/layout/lProcess2"/>
    <dgm:cxn modelId="{60BC56B3-7F1F-436D-B804-C6934BB21399}" type="presOf" srcId="{EF0DC03D-16F6-49CF-8F90-DEBD3B844D2C}" destId="{A95901BE-9393-45D9-8776-CDB02BB07983}" srcOrd="1" destOrd="0" presId="urn:microsoft.com/office/officeart/2005/8/layout/lProcess2"/>
    <dgm:cxn modelId="{DB4A3241-FCA2-4AD0-8065-1DED8A0542EC}" srcId="{EF0DC03D-16F6-49CF-8F90-DEBD3B844D2C}" destId="{7393E446-C17A-4913-933A-214D78926843}" srcOrd="1" destOrd="0" parTransId="{E7FD614F-DA16-472F-B7C6-7FA14AACC3FE}" sibTransId="{54BFF219-1F61-4B5D-AE69-7D8C09D93E5B}"/>
    <dgm:cxn modelId="{DBDC5A25-6C59-4763-915C-83E3C92F9D6A}" type="presOf" srcId="{DDFEDBA2-1AFE-427C-AC7B-9267703738E9}" destId="{A083EDCD-FFD8-4BEF-B83B-BCFE126CB34A}" srcOrd="0" destOrd="0" presId="urn:microsoft.com/office/officeart/2005/8/layout/lProcess2"/>
    <dgm:cxn modelId="{1DB88DD3-0BE3-4388-BC3E-CE4010AE2F67}" type="presOf" srcId="{EF0DC03D-16F6-49CF-8F90-DEBD3B844D2C}" destId="{1147A833-5216-45D6-9BDD-48652CDDB761}" srcOrd="0" destOrd="0" presId="urn:microsoft.com/office/officeart/2005/8/layout/lProcess2"/>
    <dgm:cxn modelId="{451C1226-3339-4464-849C-CB28DF6CA29E}" srcId="{EF0DC03D-16F6-49CF-8F90-DEBD3B844D2C}" destId="{839F67D2-B30E-4277-9F3B-8BB05A61D0E0}" srcOrd="0" destOrd="0" parTransId="{251E9FA7-E4D1-4A4F-85F9-102AD6AA33C5}" sibTransId="{B2855755-71FB-4033-9A6F-4E523319E03A}"/>
    <dgm:cxn modelId="{9DA74BA5-3D30-4C56-840A-20E97445643D}" type="presParOf" srcId="{A083EDCD-FFD8-4BEF-B83B-BCFE126CB34A}" destId="{604A538B-7FE7-4A64-A245-F973CC14E66F}" srcOrd="0" destOrd="0" presId="urn:microsoft.com/office/officeart/2005/8/layout/lProcess2"/>
    <dgm:cxn modelId="{F12E8BB7-21C8-44E7-BD79-DC02B7530087}" type="presParOf" srcId="{604A538B-7FE7-4A64-A245-F973CC14E66F}" destId="{1147A833-5216-45D6-9BDD-48652CDDB761}" srcOrd="0" destOrd="0" presId="urn:microsoft.com/office/officeart/2005/8/layout/lProcess2"/>
    <dgm:cxn modelId="{D2219418-13D1-4EF5-8BF7-E91BB17F0D3B}" type="presParOf" srcId="{604A538B-7FE7-4A64-A245-F973CC14E66F}" destId="{A95901BE-9393-45D9-8776-CDB02BB07983}" srcOrd="1" destOrd="0" presId="urn:microsoft.com/office/officeart/2005/8/layout/lProcess2"/>
    <dgm:cxn modelId="{4F3D2211-6314-47D4-B408-2F3B472871AE}" type="presParOf" srcId="{604A538B-7FE7-4A64-A245-F973CC14E66F}" destId="{EF2C1CBF-4506-4ED9-9F2D-40ADB4B0C9A8}" srcOrd="2" destOrd="0" presId="urn:microsoft.com/office/officeart/2005/8/layout/lProcess2"/>
    <dgm:cxn modelId="{0851030E-D2D6-4A8D-9344-D121C3979A45}" type="presParOf" srcId="{EF2C1CBF-4506-4ED9-9F2D-40ADB4B0C9A8}" destId="{46EF7093-5004-4B9D-BE7B-D25E5296303C}" srcOrd="0" destOrd="0" presId="urn:microsoft.com/office/officeart/2005/8/layout/lProcess2"/>
    <dgm:cxn modelId="{FCABCAA1-3414-43E3-9091-F360500E95E6}" type="presParOf" srcId="{46EF7093-5004-4B9D-BE7B-D25E5296303C}" destId="{311B76D2-3BB5-4C35-AD29-6DA9B03FE266}" srcOrd="0" destOrd="0" presId="urn:microsoft.com/office/officeart/2005/8/layout/lProcess2"/>
    <dgm:cxn modelId="{36A7D6A4-E153-4C82-9CC0-21DEF011A253}" type="presParOf" srcId="{46EF7093-5004-4B9D-BE7B-D25E5296303C}" destId="{B49210AF-DA4D-49D8-8285-282CC4106C9F}" srcOrd="1" destOrd="0" presId="urn:microsoft.com/office/officeart/2005/8/layout/lProcess2"/>
    <dgm:cxn modelId="{33CDBEA7-293B-4F76-BD05-D64FD5D4B8D6}" type="presParOf" srcId="{46EF7093-5004-4B9D-BE7B-D25E5296303C}" destId="{FEE7377B-8462-43EC-99BA-A69D4850DF9F}"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ED32B7-3581-45BA-B532-E882ED04B6D4}" type="doc">
      <dgm:prSet loTypeId="urn:microsoft.com/office/officeart/2005/8/layout/target2" loCatId="relationship" qsTypeId="urn:microsoft.com/office/officeart/2005/8/quickstyle/3d2" qsCatId="3D" csTypeId="urn:microsoft.com/office/officeart/2005/8/colors/colorful1" csCatId="colorful" phldr="1"/>
      <dgm:spPr/>
      <dgm:t>
        <a:bodyPr/>
        <a:lstStyle/>
        <a:p>
          <a:pPr rtl="1"/>
          <a:endParaRPr lang="fa-IR"/>
        </a:p>
      </dgm:t>
    </dgm:pt>
    <dgm:pt modelId="{1F872026-040B-4E5C-AF45-F9220D2F20ED}">
      <dgm:prSet custT="1"/>
      <dgm:spPr/>
      <dgm:t>
        <a:bodyPr/>
        <a:lstStyle/>
        <a:p>
          <a:pPr algn="ctr" rtl="1"/>
          <a:r>
            <a:rPr lang="fa-IR" sz="2400" dirty="0" smtClean="0">
              <a:latin typeface="Arial Unicode MS" pitchFamily="34" charset="-128"/>
              <a:ea typeface="Arial Unicode MS" pitchFamily="34" charset="-128"/>
              <a:cs typeface="B Zar" pitchFamily="2" charset="-78"/>
            </a:rPr>
            <a:t>در سال 1988 مدیران بانک‌های مرکزی کشورهای بزرگ جهان در شهر بال همدیگر را ملاقات کردند و الزامات حداقل سرمایه را برای بانک‌ها تدوین کردند.</a:t>
          </a:r>
          <a:endParaRPr lang="en-US" sz="2400" dirty="0">
            <a:latin typeface="Arial Unicode MS" pitchFamily="34" charset="-128"/>
            <a:ea typeface="Arial Unicode MS" pitchFamily="34" charset="-128"/>
            <a:cs typeface="B Zar" pitchFamily="2" charset="-78"/>
          </a:endParaRPr>
        </a:p>
      </dgm:t>
    </dgm:pt>
    <dgm:pt modelId="{D382D975-0B23-44A9-A521-07C895220E91}" type="par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CECB0B9E-6446-42EF-99C6-1C44BF3B77C7}" type="sib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92CBC78B-C3F5-47A4-AF26-5897D91EB764}">
      <dgm:prSet custT="1"/>
      <dgm:spPr/>
      <dgm:t>
        <a:bodyPr/>
        <a:lstStyle/>
        <a:p>
          <a:pPr algn="ctr" rtl="1"/>
          <a:r>
            <a:rPr lang="fa-IR" sz="2400" dirty="0" smtClean="0">
              <a:latin typeface="Arial Unicode MS" pitchFamily="34" charset="-128"/>
              <a:ea typeface="Arial Unicode MS" pitchFamily="34" charset="-128"/>
              <a:cs typeface="B Zar" pitchFamily="2" charset="-78"/>
            </a:rPr>
            <a:t>این گردهمایی به‌عنوان پیمان سال 1988 بال نیز معروف شد و در سال 1992 از مصوبۀ قانونی کشورهای گروه 10 بهره‌مند شد.</a:t>
          </a:r>
          <a:endParaRPr lang="en-US" sz="2400" dirty="0">
            <a:latin typeface="Arial Unicode MS" pitchFamily="34" charset="-128"/>
            <a:ea typeface="Arial Unicode MS" pitchFamily="34" charset="-128"/>
            <a:cs typeface="B Zar" pitchFamily="2" charset="-78"/>
          </a:endParaRPr>
        </a:p>
      </dgm:t>
    </dgm:pt>
    <dgm:pt modelId="{E5EFCE60-2235-4DFF-8979-2E7D61ABD0CC}" type="par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056CC6BF-AA32-46C9-B3D3-9278AE158CB0}" type="sib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A0D71B56-BC34-4151-894B-290C715848AA}">
      <dgm:prSet custT="1"/>
      <dgm:spPr/>
      <dgm:t>
        <a:bodyPr anchor="ctr" anchorCtr="0"/>
        <a:lstStyle/>
        <a:p>
          <a:pPr algn="ctr" rtl="1"/>
          <a:r>
            <a:rPr lang="fa-IR" sz="2400" dirty="0" smtClean="0">
              <a:latin typeface="Arial Unicode MS" pitchFamily="34" charset="-128"/>
              <a:ea typeface="Arial Unicode MS" pitchFamily="34" charset="-128"/>
              <a:cs typeface="B Zar" pitchFamily="2" charset="-78"/>
            </a:rPr>
            <a:t>بال </a:t>
          </a:r>
          <a:r>
            <a:rPr lang="en-US" sz="2400" dirty="0" smtClean="0">
              <a:latin typeface="Arial Unicode MS" pitchFamily="34" charset="-128"/>
              <a:ea typeface="Arial Unicode MS" pitchFamily="34" charset="-128"/>
              <a:cs typeface="B Zar" pitchFamily="2" charset="-78"/>
            </a:rPr>
            <a:t>I</a:t>
          </a:r>
          <a:r>
            <a:rPr lang="fa-IR" sz="2400" dirty="0" smtClean="0">
              <a:latin typeface="Arial Unicode MS" pitchFamily="34" charset="-128"/>
              <a:ea typeface="Arial Unicode MS" pitchFamily="34" charset="-128"/>
              <a:cs typeface="B Zar" pitchFamily="2" charset="-78"/>
            </a:rPr>
            <a:t> هم‌اکنون به‌عنوان نسخۀ قدیمی بال </a:t>
          </a:r>
          <a:r>
            <a:rPr lang="en-US" sz="2400" dirty="0" smtClean="0">
              <a:latin typeface="Arial Unicode MS" pitchFamily="34" charset="-128"/>
              <a:ea typeface="Arial Unicode MS" pitchFamily="34" charset="-128"/>
              <a:cs typeface="B Zar" pitchFamily="2" charset="-78"/>
            </a:rPr>
            <a:t>II</a:t>
          </a:r>
          <a:r>
            <a:rPr lang="fa-IR" sz="2400" dirty="0" smtClean="0">
              <a:latin typeface="Arial Unicode MS" pitchFamily="34" charset="-128"/>
              <a:ea typeface="Arial Unicode MS" pitchFamily="34" charset="-128"/>
              <a:cs typeface="B Zar" pitchFamily="2" charset="-78"/>
            </a:rPr>
            <a:t> در نظر گرفته می‌شود.</a:t>
          </a:r>
          <a:endParaRPr lang="en-US" sz="2400" dirty="0">
            <a:latin typeface="Arial Unicode MS" pitchFamily="34" charset="-128"/>
            <a:ea typeface="Arial Unicode MS" pitchFamily="34" charset="-128"/>
            <a:cs typeface="B Zar" pitchFamily="2" charset="-78"/>
          </a:endParaRPr>
        </a:p>
      </dgm:t>
    </dgm:pt>
    <dgm:pt modelId="{05EA5814-20D2-423E-8D86-21DC6AE5F764}" type="par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8E925C78-AE07-49FD-8136-F62C962364B1}" type="sib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4A8C8CC6-A44F-4A9A-97F7-D3FF3EC400CD}" type="pres">
      <dgm:prSet presAssocID="{62ED32B7-3581-45BA-B532-E882ED04B6D4}" presName="Name0" presStyleCnt="0">
        <dgm:presLayoutVars>
          <dgm:chMax val="3"/>
          <dgm:chPref val="1"/>
          <dgm:dir/>
          <dgm:animLvl val="lvl"/>
          <dgm:resizeHandles/>
        </dgm:presLayoutVars>
      </dgm:prSet>
      <dgm:spPr/>
      <dgm:t>
        <a:bodyPr/>
        <a:lstStyle/>
        <a:p>
          <a:pPr rtl="1"/>
          <a:endParaRPr lang="fa-IR"/>
        </a:p>
      </dgm:t>
    </dgm:pt>
    <dgm:pt modelId="{0514BFD8-A07F-4CE8-BC62-77FF08C5851A}" type="pres">
      <dgm:prSet presAssocID="{62ED32B7-3581-45BA-B532-E882ED04B6D4}" presName="outerBox" presStyleCnt="0"/>
      <dgm:spPr/>
    </dgm:pt>
    <dgm:pt modelId="{3AF0DEA4-1A8D-4FA9-B53E-12C6D6D44668}" type="pres">
      <dgm:prSet presAssocID="{62ED32B7-3581-45BA-B532-E882ED04B6D4}" presName="outerBoxParent" presStyleLbl="node1" presStyleIdx="0" presStyleCnt="3"/>
      <dgm:spPr/>
      <dgm:t>
        <a:bodyPr/>
        <a:lstStyle/>
        <a:p>
          <a:pPr rtl="1"/>
          <a:endParaRPr lang="fa-IR"/>
        </a:p>
      </dgm:t>
    </dgm:pt>
    <dgm:pt modelId="{71D0CDEB-F759-4D3D-9F9B-91606F7D1364}" type="pres">
      <dgm:prSet presAssocID="{62ED32B7-3581-45BA-B532-E882ED04B6D4}" presName="outerBoxChildren" presStyleCnt="0"/>
      <dgm:spPr/>
    </dgm:pt>
    <dgm:pt modelId="{5FFCC7DC-1766-4EAF-ACFB-D6B992828F19}" type="pres">
      <dgm:prSet presAssocID="{62ED32B7-3581-45BA-B532-E882ED04B6D4}" presName="middleBox" presStyleCnt="0"/>
      <dgm:spPr/>
    </dgm:pt>
    <dgm:pt modelId="{8B4C2BDE-94CE-47FD-A94E-B7DD05CFE9F1}" type="pres">
      <dgm:prSet presAssocID="{62ED32B7-3581-45BA-B532-E882ED04B6D4}" presName="middleBoxParent" presStyleLbl="node1" presStyleIdx="1" presStyleCnt="3" custLinFactNeighborY="4668"/>
      <dgm:spPr/>
      <dgm:t>
        <a:bodyPr/>
        <a:lstStyle/>
        <a:p>
          <a:pPr rtl="1"/>
          <a:endParaRPr lang="fa-IR"/>
        </a:p>
      </dgm:t>
    </dgm:pt>
    <dgm:pt modelId="{82C0FB6A-C282-4F64-9A4F-BB0D4737FF72}" type="pres">
      <dgm:prSet presAssocID="{62ED32B7-3581-45BA-B532-E882ED04B6D4}" presName="middleBoxChildren" presStyleCnt="0"/>
      <dgm:spPr/>
    </dgm:pt>
    <dgm:pt modelId="{5A26633F-C436-474A-8FC1-F12C22A12915}" type="pres">
      <dgm:prSet presAssocID="{62ED32B7-3581-45BA-B532-E882ED04B6D4}" presName="centerBox" presStyleCnt="0"/>
      <dgm:spPr/>
    </dgm:pt>
    <dgm:pt modelId="{A642D0C1-8126-45A5-8D1C-49D9A23EEF1F}" type="pres">
      <dgm:prSet presAssocID="{62ED32B7-3581-45BA-B532-E882ED04B6D4}" presName="centerBoxParent" presStyleLbl="node1" presStyleIdx="2" presStyleCnt="3" custLinFactNeighborY="12342"/>
      <dgm:spPr/>
      <dgm:t>
        <a:bodyPr/>
        <a:lstStyle/>
        <a:p>
          <a:pPr rtl="1"/>
          <a:endParaRPr lang="fa-IR"/>
        </a:p>
      </dgm:t>
    </dgm:pt>
  </dgm:ptLst>
  <dgm:cxnLst>
    <dgm:cxn modelId="{B4296B6C-E2D4-4023-B2E4-9E32CBC1A38F}" type="presOf" srcId="{92CBC78B-C3F5-47A4-AF26-5897D91EB764}" destId="{8B4C2BDE-94CE-47FD-A94E-B7DD05CFE9F1}" srcOrd="0" destOrd="0" presId="urn:microsoft.com/office/officeart/2005/8/layout/target2"/>
    <dgm:cxn modelId="{CC852AB9-EACC-4642-9284-8B15CD13C515}" type="presOf" srcId="{A0D71B56-BC34-4151-894B-290C715848AA}" destId="{A642D0C1-8126-45A5-8D1C-49D9A23EEF1F}" srcOrd="0" destOrd="0" presId="urn:microsoft.com/office/officeart/2005/8/layout/target2"/>
    <dgm:cxn modelId="{0FDE377C-0714-4A66-B19F-31B051ED3391}" srcId="{62ED32B7-3581-45BA-B532-E882ED04B6D4}" destId="{1F872026-040B-4E5C-AF45-F9220D2F20ED}" srcOrd="0" destOrd="0" parTransId="{D382D975-0B23-44A9-A521-07C895220E91}" sibTransId="{CECB0B9E-6446-42EF-99C6-1C44BF3B77C7}"/>
    <dgm:cxn modelId="{E721050D-0CFF-4CBB-8AFD-CB295F293F57}" srcId="{62ED32B7-3581-45BA-B532-E882ED04B6D4}" destId="{92CBC78B-C3F5-47A4-AF26-5897D91EB764}" srcOrd="1" destOrd="0" parTransId="{E5EFCE60-2235-4DFF-8979-2E7D61ABD0CC}" sibTransId="{056CC6BF-AA32-46C9-B3D3-9278AE158CB0}"/>
    <dgm:cxn modelId="{98087455-9845-4269-B0EE-EA0402639E67}" srcId="{62ED32B7-3581-45BA-B532-E882ED04B6D4}" destId="{A0D71B56-BC34-4151-894B-290C715848AA}" srcOrd="2" destOrd="0" parTransId="{05EA5814-20D2-423E-8D86-21DC6AE5F764}" sibTransId="{8E925C78-AE07-49FD-8136-F62C962364B1}"/>
    <dgm:cxn modelId="{CDF79A18-8C46-4D3F-9F5E-1C760CB6DFC5}" type="presOf" srcId="{62ED32B7-3581-45BA-B532-E882ED04B6D4}" destId="{4A8C8CC6-A44F-4A9A-97F7-D3FF3EC400CD}" srcOrd="0" destOrd="0" presId="urn:microsoft.com/office/officeart/2005/8/layout/target2"/>
    <dgm:cxn modelId="{ACA04DB7-EF50-41B8-85E7-43FA338E4B49}" type="presOf" srcId="{1F872026-040B-4E5C-AF45-F9220D2F20ED}" destId="{3AF0DEA4-1A8D-4FA9-B53E-12C6D6D44668}" srcOrd="0" destOrd="0" presId="urn:microsoft.com/office/officeart/2005/8/layout/target2"/>
    <dgm:cxn modelId="{BFEC719D-6DA1-4BB3-AAF5-DDFAED5B870F}" type="presParOf" srcId="{4A8C8CC6-A44F-4A9A-97F7-D3FF3EC400CD}" destId="{0514BFD8-A07F-4CE8-BC62-77FF08C5851A}" srcOrd="0" destOrd="0" presId="urn:microsoft.com/office/officeart/2005/8/layout/target2"/>
    <dgm:cxn modelId="{5F09A58D-CD9C-47FD-BEBE-378DA50A1DEB}" type="presParOf" srcId="{0514BFD8-A07F-4CE8-BC62-77FF08C5851A}" destId="{3AF0DEA4-1A8D-4FA9-B53E-12C6D6D44668}" srcOrd="0" destOrd="0" presId="urn:microsoft.com/office/officeart/2005/8/layout/target2"/>
    <dgm:cxn modelId="{2BB0E7FB-B3F5-423A-B9CA-338E6E89B0BF}" type="presParOf" srcId="{0514BFD8-A07F-4CE8-BC62-77FF08C5851A}" destId="{71D0CDEB-F759-4D3D-9F9B-91606F7D1364}" srcOrd="1" destOrd="0" presId="urn:microsoft.com/office/officeart/2005/8/layout/target2"/>
    <dgm:cxn modelId="{340FA966-2B82-4106-A3F8-705D28232136}" type="presParOf" srcId="{4A8C8CC6-A44F-4A9A-97F7-D3FF3EC400CD}" destId="{5FFCC7DC-1766-4EAF-ACFB-D6B992828F19}" srcOrd="1" destOrd="0" presId="urn:microsoft.com/office/officeart/2005/8/layout/target2"/>
    <dgm:cxn modelId="{D629DD20-DBEF-4A13-86F9-F356FF86371A}" type="presParOf" srcId="{5FFCC7DC-1766-4EAF-ACFB-D6B992828F19}" destId="{8B4C2BDE-94CE-47FD-A94E-B7DD05CFE9F1}" srcOrd="0" destOrd="0" presId="urn:microsoft.com/office/officeart/2005/8/layout/target2"/>
    <dgm:cxn modelId="{5E96BE83-6AD3-410F-BB15-D8A6C1DD78ED}" type="presParOf" srcId="{5FFCC7DC-1766-4EAF-ACFB-D6B992828F19}" destId="{82C0FB6A-C282-4F64-9A4F-BB0D4737FF72}" srcOrd="1" destOrd="0" presId="urn:microsoft.com/office/officeart/2005/8/layout/target2"/>
    <dgm:cxn modelId="{5532A9CB-018C-4BF8-B520-024851B893FF}" type="presParOf" srcId="{4A8C8CC6-A44F-4A9A-97F7-D3FF3EC400CD}" destId="{5A26633F-C436-474A-8FC1-F12C22A12915}" srcOrd="2" destOrd="0" presId="urn:microsoft.com/office/officeart/2005/8/layout/target2"/>
    <dgm:cxn modelId="{71AD7693-C9F1-4A8B-BC2F-70009C4ABBE7}" type="presParOf" srcId="{5A26633F-C436-474A-8FC1-F12C22A12915}" destId="{A642D0C1-8126-45A5-8D1C-49D9A23EEF1F}" srcOrd="0" destOrd="0" presId="urn:microsoft.com/office/officeart/2005/8/layout/targe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2D815B-4BD3-4EAA-B696-D8AFE3E91851}" type="doc">
      <dgm:prSet loTypeId="urn:microsoft.com/office/officeart/2005/8/layout/hList1" loCatId="list" qsTypeId="urn:microsoft.com/office/officeart/2005/8/quickstyle/3d2" qsCatId="3D" csTypeId="urn:microsoft.com/office/officeart/2005/8/colors/colorful1" csCatId="colorful" phldr="1"/>
      <dgm:spPr/>
      <dgm:t>
        <a:bodyPr/>
        <a:lstStyle/>
        <a:p>
          <a:endParaRPr lang="en-US"/>
        </a:p>
      </dgm:t>
    </dgm:pt>
    <dgm:pt modelId="{9B290E26-10B0-48ED-B878-B1D9E93F7C4F}">
      <dgm:prSet/>
      <dgm:spPr/>
      <dgm:t>
        <a:bodyPr/>
        <a:lstStyle/>
        <a:p>
          <a:pPr algn="justLow" rtl="1"/>
          <a:r>
            <a:rPr lang="fa-IR" dirty="0" smtClean="0">
              <a:cs typeface="B Titr" pitchFamily="2" charset="-78"/>
            </a:rPr>
            <a:t>چارچوب بال </a:t>
          </a:r>
          <a:r>
            <a:rPr lang="en-US" dirty="0" smtClean="0">
              <a:latin typeface="Times New Roman" pitchFamily="18" charset="0"/>
              <a:cs typeface="Times New Roman" pitchFamily="18" charset="0"/>
            </a:rPr>
            <a:t>I</a:t>
          </a:r>
          <a:r>
            <a:rPr lang="fa-IR" dirty="0" smtClean="0">
              <a:cs typeface="B Titr" pitchFamily="2" charset="-78"/>
            </a:rPr>
            <a:t> </a:t>
          </a:r>
          <a:r>
            <a:rPr lang="en-US" dirty="0" smtClean="0">
              <a:cs typeface="B Titr" pitchFamily="2" charset="-78"/>
            </a:rPr>
            <a:t> </a:t>
          </a:r>
          <a:r>
            <a:rPr lang="fa-IR" dirty="0" smtClean="0">
              <a:cs typeface="B Titr" pitchFamily="2" charset="-78"/>
            </a:rPr>
            <a:t>متمرکز بر ریسک اعتباری است:</a:t>
          </a:r>
          <a:endParaRPr lang="en-US" dirty="0">
            <a:cs typeface="B Titr" pitchFamily="2" charset="-78"/>
          </a:endParaRPr>
        </a:p>
      </dgm:t>
    </dgm:pt>
    <dgm:pt modelId="{EC38BD45-5643-484E-8489-932D152309BC}" type="parTrans" cxnId="{AD37462A-5526-4E7F-B8B9-2EAC500A157E}">
      <dgm:prSet/>
      <dgm:spPr/>
      <dgm:t>
        <a:bodyPr/>
        <a:lstStyle/>
        <a:p>
          <a:pPr algn="justLow"/>
          <a:endParaRPr lang="en-US">
            <a:cs typeface="B Zar" pitchFamily="2" charset="-78"/>
          </a:endParaRPr>
        </a:p>
      </dgm:t>
    </dgm:pt>
    <dgm:pt modelId="{FC214DAC-CB42-45FD-AFFF-CBCB7F8DF04C}" type="sibTrans" cxnId="{AD37462A-5526-4E7F-B8B9-2EAC500A157E}">
      <dgm:prSet/>
      <dgm:spPr/>
      <dgm:t>
        <a:bodyPr/>
        <a:lstStyle/>
        <a:p>
          <a:pPr algn="justLow"/>
          <a:endParaRPr lang="en-US">
            <a:cs typeface="B Zar" pitchFamily="2" charset="-78"/>
          </a:endParaRPr>
        </a:p>
      </dgm:t>
    </dgm:pt>
    <dgm:pt modelId="{8F4C282B-95E5-4BFF-95AF-C2252FA59952}">
      <dgm:prSet/>
      <dgm:spPr/>
      <dgm:t>
        <a:bodyPr/>
        <a:lstStyle/>
        <a:p>
          <a:pPr algn="justLow" rtl="1"/>
          <a:r>
            <a:rPr lang="fa-IR" dirty="0" smtClean="0">
              <a:cs typeface="B Zar" pitchFamily="2" charset="-78"/>
            </a:rPr>
            <a:t>بر اساس این پیمان بانک‌ها  ملزم به نگاهداری سرمایه‌ برای پوشش ریسک اعتباری اند. دارایی‌های بانک‌ها بر اساس ریسک اعتباری به پنج طبقه تقیسم می‌شود. میانگین موزون‌شده با ریسک دارایی‌ها محاسبه‌ می‌شود و درصدی از آن  (8 درصد ) به‌عنوان سرمایۀ لازم برای پوشش ریسک اعتباری لحاظ می‌شود. </a:t>
          </a:r>
          <a:endParaRPr lang="en-US" dirty="0">
            <a:cs typeface="B Zar" pitchFamily="2" charset="-78"/>
          </a:endParaRPr>
        </a:p>
      </dgm:t>
    </dgm:pt>
    <dgm:pt modelId="{A0C37401-C8AC-4854-BDCF-484AAAA77F93}" type="parTrans" cxnId="{E3473AB5-B975-4E79-8AE4-63EBE6152901}">
      <dgm:prSet/>
      <dgm:spPr/>
      <dgm:t>
        <a:bodyPr/>
        <a:lstStyle/>
        <a:p>
          <a:pPr algn="justLow"/>
          <a:endParaRPr lang="en-US">
            <a:cs typeface="B Zar" pitchFamily="2" charset="-78"/>
          </a:endParaRPr>
        </a:p>
      </dgm:t>
    </dgm:pt>
    <dgm:pt modelId="{124DA24B-4CD3-4122-8313-A47353581BB1}" type="sibTrans" cxnId="{E3473AB5-B975-4E79-8AE4-63EBE6152901}">
      <dgm:prSet/>
      <dgm:spPr/>
      <dgm:t>
        <a:bodyPr/>
        <a:lstStyle/>
        <a:p>
          <a:pPr algn="justLow"/>
          <a:endParaRPr lang="en-US">
            <a:cs typeface="B Zar" pitchFamily="2" charset="-78"/>
          </a:endParaRPr>
        </a:p>
      </dgm:t>
    </dgm:pt>
    <dgm:pt modelId="{56DE6240-8007-4FC4-BADC-8E9E8625F240}" type="pres">
      <dgm:prSet presAssocID="{D62D815B-4BD3-4EAA-B696-D8AFE3E91851}" presName="Name0" presStyleCnt="0">
        <dgm:presLayoutVars>
          <dgm:dir/>
          <dgm:animLvl val="lvl"/>
          <dgm:resizeHandles val="exact"/>
        </dgm:presLayoutVars>
      </dgm:prSet>
      <dgm:spPr/>
      <dgm:t>
        <a:bodyPr/>
        <a:lstStyle/>
        <a:p>
          <a:endParaRPr lang="en-US"/>
        </a:p>
      </dgm:t>
    </dgm:pt>
    <dgm:pt modelId="{EB0943D5-890F-4548-B0C3-8438CA4480E6}" type="pres">
      <dgm:prSet presAssocID="{9B290E26-10B0-48ED-B878-B1D9E93F7C4F}" presName="composite" presStyleCnt="0"/>
      <dgm:spPr/>
    </dgm:pt>
    <dgm:pt modelId="{2B1D179A-B8A6-482A-931A-D0D1C250D13A}" type="pres">
      <dgm:prSet presAssocID="{9B290E26-10B0-48ED-B878-B1D9E93F7C4F}" presName="parTx" presStyleLbl="alignNode1" presStyleIdx="0" presStyleCnt="1">
        <dgm:presLayoutVars>
          <dgm:chMax val="0"/>
          <dgm:chPref val="0"/>
          <dgm:bulletEnabled val="1"/>
        </dgm:presLayoutVars>
      </dgm:prSet>
      <dgm:spPr/>
      <dgm:t>
        <a:bodyPr/>
        <a:lstStyle/>
        <a:p>
          <a:endParaRPr lang="en-US"/>
        </a:p>
      </dgm:t>
    </dgm:pt>
    <dgm:pt modelId="{4C4D06F2-8639-4949-82C0-35D00DC06638}" type="pres">
      <dgm:prSet presAssocID="{9B290E26-10B0-48ED-B878-B1D9E93F7C4F}" presName="desTx" presStyleLbl="alignAccFollowNode1" presStyleIdx="0" presStyleCnt="1">
        <dgm:presLayoutVars>
          <dgm:bulletEnabled val="1"/>
        </dgm:presLayoutVars>
      </dgm:prSet>
      <dgm:spPr/>
      <dgm:t>
        <a:bodyPr/>
        <a:lstStyle/>
        <a:p>
          <a:endParaRPr lang="en-US"/>
        </a:p>
      </dgm:t>
    </dgm:pt>
  </dgm:ptLst>
  <dgm:cxnLst>
    <dgm:cxn modelId="{660E35E1-AC40-4C81-87FD-E79FE1B4829F}" type="presOf" srcId="{9B290E26-10B0-48ED-B878-B1D9E93F7C4F}" destId="{2B1D179A-B8A6-482A-931A-D0D1C250D13A}" srcOrd="0" destOrd="0" presId="urn:microsoft.com/office/officeart/2005/8/layout/hList1"/>
    <dgm:cxn modelId="{AD37462A-5526-4E7F-B8B9-2EAC500A157E}" srcId="{D62D815B-4BD3-4EAA-B696-D8AFE3E91851}" destId="{9B290E26-10B0-48ED-B878-B1D9E93F7C4F}" srcOrd="0" destOrd="0" parTransId="{EC38BD45-5643-484E-8489-932D152309BC}" sibTransId="{FC214DAC-CB42-45FD-AFFF-CBCB7F8DF04C}"/>
    <dgm:cxn modelId="{76063F63-AC5F-4D7C-832A-3F54214352B4}" type="presOf" srcId="{D62D815B-4BD3-4EAA-B696-D8AFE3E91851}" destId="{56DE6240-8007-4FC4-BADC-8E9E8625F240}" srcOrd="0" destOrd="0" presId="urn:microsoft.com/office/officeart/2005/8/layout/hList1"/>
    <dgm:cxn modelId="{E3473AB5-B975-4E79-8AE4-63EBE6152901}" srcId="{9B290E26-10B0-48ED-B878-B1D9E93F7C4F}" destId="{8F4C282B-95E5-4BFF-95AF-C2252FA59952}" srcOrd="0" destOrd="0" parTransId="{A0C37401-C8AC-4854-BDCF-484AAAA77F93}" sibTransId="{124DA24B-4CD3-4122-8313-A47353581BB1}"/>
    <dgm:cxn modelId="{65A54E75-2F0A-42E3-A934-8E9D2C56CD4E}" type="presOf" srcId="{8F4C282B-95E5-4BFF-95AF-C2252FA59952}" destId="{4C4D06F2-8639-4949-82C0-35D00DC06638}" srcOrd="0" destOrd="0" presId="urn:microsoft.com/office/officeart/2005/8/layout/hList1"/>
    <dgm:cxn modelId="{511D917C-A23C-4C90-9E9D-1FB7278568DB}" type="presParOf" srcId="{56DE6240-8007-4FC4-BADC-8E9E8625F240}" destId="{EB0943D5-890F-4548-B0C3-8438CA4480E6}" srcOrd="0" destOrd="0" presId="urn:microsoft.com/office/officeart/2005/8/layout/hList1"/>
    <dgm:cxn modelId="{5BECF1C0-3A4C-47B9-8CEE-B484B1D4ADA3}" type="presParOf" srcId="{EB0943D5-890F-4548-B0C3-8438CA4480E6}" destId="{2B1D179A-B8A6-482A-931A-D0D1C250D13A}" srcOrd="0" destOrd="0" presId="urn:microsoft.com/office/officeart/2005/8/layout/hList1"/>
    <dgm:cxn modelId="{4E706785-48BC-407E-8685-7F097220C7D3}" type="presParOf" srcId="{EB0943D5-890F-4548-B0C3-8438CA4480E6}" destId="{4C4D06F2-8639-4949-82C0-35D00DC0663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8351DF-6AAE-4D3B-966C-0DF55086777C}" type="doc">
      <dgm:prSet loTypeId="urn:microsoft.com/office/officeart/2005/8/layout/matrix3" loCatId="matrix" qsTypeId="urn:microsoft.com/office/officeart/2005/8/quickstyle/3d2" qsCatId="3D" csTypeId="urn:microsoft.com/office/officeart/2005/8/colors/colorful1" csCatId="colorful"/>
      <dgm:spPr/>
      <dgm:t>
        <a:bodyPr/>
        <a:lstStyle/>
        <a:p>
          <a:pPr rtl="1"/>
          <a:endParaRPr lang="fa-IR"/>
        </a:p>
      </dgm:t>
    </dgm:pt>
    <dgm:pt modelId="{E829C9E9-2BA9-4303-87D6-C0A34EC5C2EA}">
      <dgm:prSet/>
      <dgm:spPr/>
      <dgm:t>
        <a:bodyPr/>
        <a:lstStyle/>
        <a:p>
          <a:pPr rtl="1"/>
          <a:r>
            <a:rPr lang="fa-IR" dirty="0" smtClean="0">
              <a:cs typeface="B Zar" pitchFamily="2" charset="-78"/>
            </a:rPr>
            <a:t>ریسک بازار</a:t>
          </a:r>
          <a:endParaRPr lang="fa-IR" dirty="0">
            <a:cs typeface="B Zar" pitchFamily="2" charset="-78"/>
          </a:endParaRPr>
        </a:p>
      </dgm:t>
    </dgm:pt>
    <dgm:pt modelId="{7E5239FE-B259-4E6E-B8B6-5826341D3CC5}" type="parTrans" cxnId="{10E3F072-16E3-4A9D-A467-275FF2D5F584}">
      <dgm:prSet/>
      <dgm:spPr/>
      <dgm:t>
        <a:bodyPr/>
        <a:lstStyle/>
        <a:p>
          <a:pPr rtl="1"/>
          <a:endParaRPr lang="fa-IR">
            <a:cs typeface="B Zar" pitchFamily="2" charset="-78"/>
          </a:endParaRPr>
        </a:p>
      </dgm:t>
    </dgm:pt>
    <dgm:pt modelId="{7DF0F16E-E3E8-4654-A08D-4666A51A2B9C}" type="sibTrans" cxnId="{10E3F072-16E3-4A9D-A467-275FF2D5F584}">
      <dgm:prSet/>
      <dgm:spPr/>
      <dgm:t>
        <a:bodyPr/>
        <a:lstStyle/>
        <a:p>
          <a:pPr rtl="1"/>
          <a:endParaRPr lang="fa-IR">
            <a:cs typeface="B Zar" pitchFamily="2" charset="-78"/>
          </a:endParaRPr>
        </a:p>
      </dgm:t>
    </dgm:pt>
    <dgm:pt modelId="{6124013A-E22B-42DF-90BE-E2060C674468}">
      <dgm:prSet/>
      <dgm:spPr/>
      <dgm:t>
        <a:bodyPr/>
        <a:lstStyle/>
        <a:p>
          <a:pPr rtl="1"/>
          <a:r>
            <a:rPr lang="fa-IR" dirty="0" smtClean="0">
              <a:cs typeface="B Zar" pitchFamily="2" charset="-78"/>
            </a:rPr>
            <a:t>ریسک اعتباری</a:t>
          </a:r>
          <a:endParaRPr lang="fa-IR" dirty="0">
            <a:cs typeface="B Zar" pitchFamily="2" charset="-78"/>
          </a:endParaRPr>
        </a:p>
      </dgm:t>
    </dgm:pt>
    <dgm:pt modelId="{1F5863D3-9524-4D53-BC42-8BA2A4D9A312}" type="parTrans" cxnId="{FA1E0093-4DC5-4EA5-A35C-C63A674D9CBB}">
      <dgm:prSet/>
      <dgm:spPr/>
      <dgm:t>
        <a:bodyPr/>
        <a:lstStyle/>
        <a:p>
          <a:pPr rtl="1"/>
          <a:endParaRPr lang="fa-IR">
            <a:cs typeface="B Zar" pitchFamily="2" charset="-78"/>
          </a:endParaRPr>
        </a:p>
      </dgm:t>
    </dgm:pt>
    <dgm:pt modelId="{A6616688-361A-4EE5-B02B-33A50FC78981}" type="sibTrans" cxnId="{FA1E0093-4DC5-4EA5-A35C-C63A674D9CBB}">
      <dgm:prSet/>
      <dgm:spPr/>
      <dgm:t>
        <a:bodyPr/>
        <a:lstStyle/>
        <a:p>
          <a:pPr rtl="1"/>
          <a:endParaRPr lang="fa-IR">
            <a:cs typeface="B Zar" pitchFamily="2" charset="-78"/>
          </a:endParaRPr>
        </a:p>
      </dgm:t>
    </dgm:pt>
    <dgm:pt modelId="{B2EFF4BA-34E8-4F6F-A0FF-ABBA34116669}">
      <dgm:prSet/>
      <dgm:spPr/>
      <dgm:t>
        <a:bodyPr/>
        <a:lstStyle/>
        <a:p>
          <a:pPr rtl="1"/>
          <a:r>
            <a:rPr lang="fa-IR" dirty="0" smtClean="0">
              <a:cs typeface="B Zar" pitchFamily="2" charset="-78"/>
            </a:rPr>
            <a:t>ریسک عملیاتی</a:t>
          </a:r>
          <a:endParaRPr lang="fa-IR" dirty="0">
            <a:cs typeface="B Zar" pitchFamily="2" charset="-78"/>
          </a:endParaRPr>
        </a:p>
      </dgm:t>
    </dgm:pt>
    <dgm:pt modelId="{08A84323-CFDB-45D9-93DC-C4D3D39829DB}" type="parTrans" cxnId="{77854FDA-1DB8-462C-9609-DE1C98441D83}">
      <dgm:prSet/>
      <dgm:spPr/>
      <dgm:t>
        <a:bodyPr/>
        <a:lstStyle/>
        <a:p>
          <a:pPr rtl="1"/>
          <a:endParaRPr lang="fa-IR">
            <a:cs typeface="B Zar" pitchFamily="2" charset="-78"/>
          </a:endParaRPr>
        </a:p>
      </dgm:t>
    </dgm:pt>
    <dgm:pt modelId="{F74ED128-1607-4D7D-B63E-CA5FD4950FA8}" type="sibTrans" cxnId="{77854FDA-1DB8-462C-9609-DE1C98441D83}">
      <dgm:prSet/>
      <dgm:spPr/>
      <dgm:t>
        <a:bodyPr/>
        <a:lstStyle/>
        <a:p>
          <a:pPr rtl="1"/>
          <a:endParaRPr lang="fa-IR">
            <a:cs typeface="B Zar" pitchFamily="2" charset="-78"/>
          </a:endParaRPr>
        </a:p>
      </dgm:t>
    </dgm:pt>
    <dgm:pt modelId="{CDE62B88-56BA-4F72-B274-E9B1874BFA91}">
      <dgm:prSet/>
      <dgm:spPr/>
      <dgm:t>
        <a:bodyPr/>
        <a:lstStyle/>
        <a:p>
          <a:pPr rtl="1"/>
          <a:r>
            <a:rPr lang="fa-IR" dirty="0" smtClean="0">
              <a:cs typeface="B Zar" pitchFamily="2" charset="-78"/>
            </a:rPr>
            <a:t>ریسک نقدینگی</a:t>
          </a:r>
          <a:endParaRPr lang="fa-IR" dirty="0">
            <a:cs typeface="B Zar" pitchFamily="2" charset="-78"/>
          </a:endParaRPr>
        </a:p>
      </dgm:t>
    </dgm:pt>
    <dgm:pt modelId="{F3545805-52C2-45FE-BF38-9A33E805BB77}" type="parTrans" cxnId="{05AF9279-C89C-4BC9-98D1-EE0BAF05F85B}">
      <dgm:prSet/>
      <dgm:spPr/>
      <dgm:t>
        <a:bodyPr/>
        <a:lstStyle/>
        <a:p>
          <a:pPr rtl="1"/>
          <a:endParaRPr lang="fa-IR">
            <a:cs typeface="B Zar" pitchFamily="2" charset="-78"/>
          </a:endParaRPr>
        </a:p>
      </dgm:t>
    </dgm:pt>
    <dgm:pt modelId="{0875D8C6-461C-4AAA-978B-DD6743A81401}" type="sibTrans" cxnId="{05AF9279-C89C-4BC9-98D1-EE0BAF05F85B}">
      <dgm:prSet/>
      <dgm:spPr/>
      <dgm:t>
        <a:bodyPr/>
        <a:lstStyle/>
        <a:p>
          <a:pPr rtl="1"/>
          <a:endParaRPr lang="fa-IR">
            <a:cs typeface="B Zar" pitchFamily="2" charset="-78"/>
          </a:endParaRPr>
        </a:p>
      </dgm:t>
    </dgm:pt>
    <dgm:pt modelId="{85F09D58-DAA3-4153-AB3D-ABE13D50D874}" type="pres">
      <dgm:prSet presAssocID="{F78351DF-6AAE-4D3B-966C-0DF55086777C}" presName="matrix" presStyleCnt="0">
        <dgm:presLayoutVars>
          <dgm:chMax val="1"/>
          <dgm:dir/>
          <dgm:resizeHandles val="exact"/>
        </dgm:presLayoutVars>
      </dgm:prSet>
      <dgm:spPr/>
      <dgm:t>
        <a:bodyPr/>
        <a:lstStyle/>
        <a:p>
          <a:pPr rtl="1"/>
          <a:endParaRPr lang="fa-IR"/>
        </a:p>
      </dgm:t>
    </dgm:pt>
    <dgm:pt modelId="{72EFAFAE-72B7-4F9B-952E-5E4C458969ED}" type="pres">
      <dgm:prSet presAssocID="{F78351DF-6AAE-4D3B-966C-0DF55086777C}" presName="diamond" presStyleLbl="bgShp" presStyleIdx="0" presStyleCnt="1"/>
      <dgm:spPr/>
    </dgm:pt>
    <dgm:pt modelId="{884AF5B7-02F3-466A-AFE0-14E5227F05F2}" type="pres">
      <dgm:prSet presAssocID="{F78351DF-6AAE-4D3B-966C-0DF55086777C}" presName="quad1" presStyleLbl="node1" presStyleIdx="0" presStyleCnt="4">
        <dgm:presLayoutVars>
          <dgm:chMax val="0"/>
          <dgm:chPref val="0"/>
          <dgm:bulletEnabled val="1"/>
        </dgm:presLayoutVars>
      </dgm:prSet>
      <dgm:spPr/>
      <dgm:t>
        <a:bodyPr/>
        <a:lstStyle/>
        <a:p>
          <a:pPr rtl="1"/>
          <a:endParaRPr lang="fa-IR"/>
        </a:p>
      </dgm:t>
    </dgm:pt>
    <dgm:pt modelId="{52FB3551-DB31-4E81-8C97-AACF162834D1}" type="pres">
      <dgm:prSet presAssocID="{F78351DF-6AAE-4D3B-966C-0DF55086777C}" presName="quad2" presStyleLbl="node1" presStyleIdx="1" presStyleCnt="4">
        <dgm:presLayoutVars>
          <dgm:chMax val="0"/>
          <dgm:chPref val="0"/>
          <dgm:bulletEnabled val="1"/>
        </dgm:presLayoutVars>
      </dgm:prSet>
      <dgm:spPr/>
      <dgm:t>
        <a:bodyPr/>
        <a:lstStyle/>
        <a:p>
          <a:pPr rtl="1"/>
          <a:endParaRPr lang="fa-IR"/>
        </a:p>
      </dgm:t>
    </dgm:pt>
    <dgm:pt modelId="{63D8E400-BDB4-4FE0-80BD-4A46196FB456}" type="pres">
      <dgm:prSet presAssocID="{F78351DF-6AAE-4D3B-966C-0DF55086777C}" presName="quad3" presStyleLbl="node1" presStyleIdx="2" presStyleCnt="4">
        <dgm:presLayoutVars>
          <dgm:chMax val="0"/>
          <dgm:chPref val="0"/>
          <dgm:bulletEnabled val="1"/>
        </dgm:presLayoutVars>
      </dgm:prSet>
      <dgm:spPr/>
      <dgm:t>
        <a:bodyPr/>
        <a:lstStyle/>
        <a:p>
          <a:pPr rtl="1"/>
          <a:endParaRPr lang="fa-IR"/>
        </a:p>
      </dgm:t>
    </dgm:pt>
    <dgm:pt modelId="{6566AC06-D6BA-4E38-8184-C5160C07B2FC}" type="pres">
      <dgm:prSet presAssocID="{F78351DF-6AAE-4D3B-966C-0DF55086777C}" presName="quad4" presStyleLbl="node1" presStyleIdx="3" presStyleCnt="4">
        <dgm:presLayoutVars>
          <dgm:chMax val="0"/>
          <dgm:chPref val="0"/>
          <dgm:bulletEnabled val="1"/>
        </dgm:presLayoutVars>
      </dgm:prSet>
      <dgm:spPr/>
      <dgm:t>
        <a:bodyPr/>
        <a:lstStyle/>
        <a:p>
          <a:pPr rtl="1"/>
          <a:endParaRPr lang="fa-IR"/>
        </a:p>
      </dgm:t>
    </dgm:pt>
  </dgm:ptLst>
  <dgm:cxnLst>
    <dgm:cxn modelId="{A6DAA569-A195-4925-AAC8-146D566FCDA4}" type="presOf" srcId="{CDE62B88-56BA-4F72-B274-E9B1874BFA91}" destId="{6566AC06-D6BA-4E38-8184-C5160C07B2FC}" srcOrd="0" destOrd="0" presId="urn:microsoft.com/office/officeart/2005/8/layout/matrix3"/>
    <dgm:cxn modelId="{27A5BF03-33C7-4AF8-B90A-F51692D197A4}" type="presOf" srcId="{B2EFF4BA-34E8-4F6F-A0FF-ABBA34116669}" destId="{63D8E400-BDB4-4FE0-80BD-4A46196FB456}" srcOrd="0" destOrd="0" presId="urn:microsoft.com/office/officeart/2005/8/layout/matrix3"/>
    <dgm:cxn modelId="{4C7A2902-2755-4670-A9D1-87CF10D42ABC}" type="presOf" srcId="{6124013A-E22B-42DF-90BE-E2060C674468}" destId="{52FB3551-DB31-4E81-8C97-AACF162834D1}" srcOrd="0" destOrd="0" presId="urn:microsoft.com/office/officeart/2005/8/layout/matrix3"/>
    <dgm:cxn modelId="{77854FDA-1DB8-462C-9609-DE1C98441D83}" srcId="{F78351DF-6AAE-4D3B-966C-0DF55086777C}" destId="{B2EFF4BA-34E8-4F6F-A0FF-ABBA34116669}" srcOrd="2" destOrd="0" parTransId="{08A84323-CFDB-45D9-93DC-C4D3D39829DB}" sibTransId="{F74ED128-1607-4D7D-B63E-CA5FD4950FA8}"/>
    <dgm:cxn modelId="{FA1E0093-4DC5-4EA5-A35C-C63A674D9CBB}" srcId="{F78351DF-6AAE-4D3B-966C-0DF55086777C}" destId="{6124013A-E22B-42DF-90BE-E2060C674468}" srcOrd="1" destOrd="0" parTransId="{1F5863D3-9524-4D53-BC42-8BA2A4D9A312}" sibTransId="{A6616688-361A-4EE5-B02B-33A50FC78981}"/>
    <dgm:cxn modelId="{05AF9279-C89C-4BC9-98D1-EE0BAF05F85B}" srcId="{F78351DF-6AAE-4D3B-966C-0DF55086777C}" destId="{CDE62B88-56BA-4F72-B274-E9B1874BFA91}" srcOrd="3" destOrd="0" parTransId="{F3545805-52C2-45FE-BF38-9A33E805BB77}" sibTransId="{0875D8C6-461C-4AAA-978B-DD6743A81401}"/>
    <dgm:cxn modelId="{10E3F072-16E3-4A9D-A467-275FF2D5F584}" srcId="{F78351DF-6AAE-4D3B-966C-0DF55086777C}" destId="{E829C9E9-2BA9-4303-87D6-C0A34EC5C2EA}" srcOrd="0" destOrd="0" parTransId="{7E5239FE-B259-4E6E-B8B6-5826341D3CC5}" sibTransId="{7DF0F16E-E3E8-4654-A08D-4666A51A2B9C}"/>
    <dgm:cxn modelId="{07525DD9-BF1F-4880-BCB1-D1FAF2BEE050}" type="presOf" srcId="{E829C9E9-2BA9-4303-87D6-C0A34EC5C2EA}" destId="{884AF5B7-02F3-466A-AFE0-14E5227F05F2}" srcOrd="0" destOrd="0" presId="urn:microsoft.com/office/officeart/2005/8/layout/matrix3"/>
    <dgm:cxn modelId="{6D46C2EC-F61A-4FDA-89D6-0EB158478C5C}" type="presOf" srcId="{F78351DF-6AAE-4D3B-966C-0DF55086777C}" destId="{85F09D58-DAA3-4153-AB3D-ABE13D50D874}" srcOrd="0" destOrd="0" presId="urn:microsoft.com/office/officeart/2005/8/layout/matrix3"/>
    <dgm:cxn modelId="{ADBC0709-09C2-4C6E-B554-3D87498A0011}" type="presParOf" srcId="{85F09D58-DAA3-4153-AB3D-ABE13D50D874}" destId="{72EFAFAE-72B7-4F9B-952E-5E4C458969ED}" srcOrd="0" destOrd="0" presId="urn:microsoft.com/office/officeart/2005/8/layout/matrix3"/>
    <dgm:cxn modelId="{3A955B35-C323-45BF-A759-5093F5BA77E4}" type="presParOf" srcId="{85F09D58-DAA3-4153-AB3D-ABE13D50D874}" destId="{884AF5B7-02F3-466A-AFE0-14E5227F05F2}" srcOrd="1" destOrd="0" presId="urn:microsoft.com/office/officeart/2005/8/layout/matrix3"/>
    <dgm:cxn modelId="{2BC602B4-9BD2-460D-AC91-1750A09416A9}" type="presParOf" srcId="{85F09D58-DAA3-4153-AB3D-ABE13D50D874}" destId="{52FB3551-DB31-4E81-8C97-AACF162834D1}" srcOrd="2" destOrd="0" presId="urn:microsoft.com/office/officeart/2005/8/layout/matrix3"/>
    <dgm:cxn modelId="{43F27674-31AA-45BA-AAF5-D4672B669517}" type="presParOf" srcId="{85F09D58-DAA3-4153-AB3D-ABE13D50D874}" destId="{63D8E400-BDB4-4FE0-80BD-4A46196FB456}" srcOrd="3" destOrd="0" presId="urn:microsoft.com/office/officeart/2005/8/layout/matrix3"/>
    <dgm:cxn modelId="{00D4FEA8-878C-4DB2-BFA5-4EA70A60B202}" type="presParOf" srcId="{85F09D58-DAA3-4153-AB3D-ABE13D50D874}" destId="{6566AC06-D6BA-4E38-8184-C5160C07B2FC}"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482B040-BBB5-4971-9F86-72DB50178B68}" type="doc">
      <dgm:prSet loTypeId="urn:microsoft.com/office/officeart/2005/8/layout/hProcess11" loCatId="process" qsTypeId="urn:microsoft.com/office/officeart/2005/8/quickstyle/3d7" qsCatId="3D" csTypeId="urn:microsoft.com/office/officeart/2005/8/colors/accent1_2" csCatId="accent1"/>
      <dgm:spPr/>
      <dgm:t>
        <a:bodyPr/>
        <a:lstStyle/>
        <a:p>
          <a:pPr rtl="1"/>
          <a:endParaRPr lang="fa-IR"/>
        </a:p>
      </dgm:t>
    </dgm:pt>
    <dgm:pt modelId="{8D85A17B-40FE-4A62-B069-A791ABD2668F}">
      <dgm:prSet/>
      <dgm:spPr/>
      <dgm:t>
        <a:bodyPr/>
        <a:lstStyle/>
        <a:p>
          <a:pPr rtl="1"/>
          <a:r>
            <a:rPr lang="fa-IR" dirty="0" smtClean="0">
              <a:cs typeface="B Zar" pitchFamily="2" charset="-78"/>
            </a:rPr>
            <a:t>ریسک عملیاتی</a:t>
          </a:r>
          <a:endParaRPr lang="fa-IR" dirty="0">
            <a:cs typeface="B Zar" pitchFamily="2" charset="-78"/>
          </a:endParaRPr>
        </a:p>
      </dgm:t>
    </dgm:pt>
    <dgm:pt modelId="{61A269CE-9132-4A64-BFE4-7B69F02E08AB}" type="parTrans" cxnId="{8C5245F3-A638-4094-AC73-A9F8CE6A20FD}">
      <dgm:prSet/>
      <dgm:spPr/>
      <dgm:t>
        <a:bodyPr/>
        <a:lstStyle/>
        <a:p>
          <a:pPr rtl="1"/>
          <a:endParaRPr lang="fa-IR">
            <a:cs typeface="B Zar" pitchFamily="2" charset="-78"/>
          </a:endParaRPr>
        </a:p>
      </dgm:t>
    </dgm:pt>
    <dgm:pt modelId="{D31EF614-D263-4A03-B535-4662BA52358B}" type="sibTrans" cxnId="{8C5245F3-A638-4094-AC73-A9F8CE6A20FD}">
      <dgm:prSet/>
      <dgm:spPr/>
      <dgm:t>
        <a:bodyPr/>
        <a:lstStyle/>
        <a:p>
          <a:pPr rtl="1"/>
          <a:endParaRPr lang="fa-IR">
            <a:cs typeface="B Zar" pitchFamily="2" charset="-78"/>
          </a:endParaRPr>
        </a:p>
      </dgm:t>
    </dgm:pt>
    <dgm:pt modelId="{E32A4825-5335-4EFF-85A6-DAB79F989C3D}">
      <dgm:prSet/>
      <dgm:spPr/>
      <dgm:t>
        <a:bodyPr/>
        <a:lstStyle/>
        <a:p>
          <a:pPr rtl="1"/>
          <a:r>
            <a:rPr lang="fa-IR" dirty="0" smtClean="0">
              <a:cs typeface="B Zar" pitchFamily="2" charset="-78"/>
            </a:rPr>
            <a:t>ریسک نقدینگی</a:t>
          </a:r>
          <a:endParaRPr lang="fa-IR" dirty="0">
            <a:cs typeface="B Zar" pitchFamily="2" charset="-78"/>
          </a:endParaRPr>
        </a:p>
      </dgm:t>
    </dgm:pt>
    <dgm:pt modelId="{60AFA2AB-91EE-4328-A2B1-7F644C2BAEA2}" type="parTrans" cxnId="{B4438EC6-B940-459C-B60A-F6FDC37471DD}">
      <dgm:prSet/>
      <dgm:spPr/>
      <dgm:t>
        <a:bodyPr/>
        <a:lstStyle/>
        <a:p>
          <a:pPr rtl="1"/>
          <a:endParaRPr lang="fa-IR">
            <a:cs typeface="B Zar" pitchFamily="2" charset="-78"/>
          </a:endParaRPr>
        </a:p>
      </dgm:t>
    </dgm:pt>
    <dgm:pt modelId="{2F61CE21-5ECB-4885-8B82-89AC019969F0}" type="sibTrans" cxnId="{B4438EC6-B940-459C-B60A-F6FDC37471DD}">
      <dgm:prSet/>
      <dgm:spPr/>
      <dgm:t>
        <a:bodyPr/>
        <a:lstStyle/>
        <a:p>
          <a:pPr rtl="1"/>
          <a:endParaRPr lang="fa-IR">
            <a:cs typeface="B Zar" pitchFamily="2" charset="-78"/>
          </a:endParaRPr>
        </a:p>
      </dgm:t>
    </dgm:pt>
    <dgm:pt modelId="{9CCCB3A6-36A1-460F-8FD8-0A19ED8D4A30}">
      <dgm:prSet/>
      <dgm:spPr/>
      <dgm:t>
        <a:bodyPr/>
        <a:lstStyle/>
        <a:p>
          <a:pPr rtl="1"/>
          <a:r>
            <a:rPr lang="fa-IR" dirty="0" smtClean="0">
              <a:cs typeface="B Zar" pitchFamily="2" charset="-78"/>
            </a:rPr>
            <a:t>ریسک اعتباری</a:t>
          </a:r>
          <a:endParaRPr lang="fa-IR" dirty="0">
            <a:cs typeface="B Zar" pitchFamily="2" charset="-78"/>
          </a:endParaRPr>
        </a:p>
      </dgm:t>
    </dgm:pt>
    <dgm:pt modelId="{695800DA-FD14-470E-8682-F108A54070F1}" type="parTrans" cxnId="{5417DDC4-0CBF-42FF-A1A0-6F622D139651}">
      <dgm:prSet/>
      <dgm:spPr/>
      <dgm:t>
        <a:bodyPr/>
        <a:lstStyle/>
        <a:p>
          <a:pPr rtl="1"/>
          <a:endParaRPr lang="fa-IR">
            <a:cs typeface="B Zar" pitchFamily="2" charset="-78"/>
          </a:endParaRPr>
        </a:p>
      </dgm:t>
    </dgm:pt>
    <dgm:pt modelId="{18F25452-F6F2-4B08-9F93-39B209C0FB5B}" type="sibTrans" cxnId="{5417DDC4-0CBF-42FF-A1A0-6F622D139651}">
      <dgm:prSet/>
      <dgm:spPr/>
      <dgm:t>
        <a:bodyPr/>
        <a:lstStyle/>
        <a:p>
          <a:pPr rtl="1"/>
          <a:endParaRPr lang="fa-IR">
            <a:cs typeface="B Zar" pitchFamily="2" charset="-78"/>
          </a:endParaRPr>
        </a:p>
      </dgm:t>
    </dgm:pt>
    <dgm:pt modelId="{F6FBADCE-0E5A-49A5-963A-D071537E5DDB}">
      <dgm:prSet/>
      <dgm:spPr/>
      <dgm:t>
        <a:bodyPr/>
        <a:lstStyle/>
        <a:p>
          <a:pPr rtl="1"/>
          <a:r>
            <a:rPr lang="fa-IR" dirty="0" smtClean="0">
              <a:cs typeface="B Zar" pitchFamily="2" charset="-78"/>
            </a:rPr>
            <a:t>ریسک بازار</a:t>
          </a:r>
          <a:endParaRPr lang="fa-IR" dirty="0">
            <a:cs typeface="B Zar" pitchFamily="2" charset="-78"/>
          </a:endParaRPr>
        </a:p>
      </dgm:t>
    </dgm:pt>
    <dgm:pt modelId="{D60E0AF8-7984-4BEE-95E7-7548F74D7FFE}" type="parTrans" cxnId="{D415F37B-CDC3-4C7C-AB19-A662C13C8696}">
      <dgm:prSet/>
      <dgm:spPr/>
      <dgm:t>
        <a:bodyPr/>
        <a:lstStyle/>
        <a:p>
          <a:pPr rtl="1"/>
          <a:endParaRPr lang="fa-IR">
            <a:cs typeface="B Zar" pitchFamily="2" charset="-78"/>
          </a:endParaRPr>
        </a:p>
      </dgm:t>
    </dgm:pt>
    <dgm:pt modelId="{896CF8FB-0FEE-4266-83E8-ED6C40B01F53}" type="sibTrans" cxnId="{D415F37B-CDC3-4C7C-AB19-A662C13C8696}">
      <dgm:prSet/>
      <dgm:spPr/>
      <dgm:t>
        <a:bodyPr/>
        <a:lstStyle/>
        <a:p>
          <a:pPr rtl="1"/>
          <a:endParaRPr lang="fa-IR">
            <a:cs typeface="B Zar" pitchFamily="2" charset="-78"/>
          </a:endParaRPr>
        </a:p>
      </dgm:t>
    </dgm:pt>
    <dgm:pt modelId="{A70DFAEE-07AC-43FB-AC61-EC883BBCAE5D}" type="pres">
      <dgm:prSet presAssocID="{1482B040-BBB5-4971-9F86-72DB50178B68}" presName="Name0" presStyleCnt="0">
        <dgm:presLayoutVars>
          <dgm:dir/>
          <dgm:resizeHandles val="exact"/>
        </dgm:presLayoutVars>
      </dgm:prSet>
      <dgm:spPr/>
      <dgm:t>
        <a:bodyPr/>
        <a:lstStyle/>
        <a:p>
          <a:pPr rtl="1"/>
          <a:endParaRPr lang="fa-IR"/>
        </a:p>
      </dgm:t>
    </dgm:pt>
    <dgm:pt modelId="{060ED9F7-4A3D-4263-9767-08A911333B07}" type="pres">
      <dgm:prSet presAssocID="{1482B040-BBB5-4971-9F86-72DB50178B68}" presName="arrow" presStyleLbl="bgShp" presStyleIdx="0" presStyleCnt="1"/>
      <dgm:spPr/>
      <dgm:t>
        <a:bodyPr/>
        <a:lstStyle/>
        <a:p>
          <a:endParaRPr lang="en-US"/>
        </a:p>
      </dgm:t>
    </dgm:pt>
    <dgm:pt modelId="{E25E08BC-EB9A-421E-9E93-ABF0C7FE5A80}" type="pres">
      <dgm:prSet presAssocID="{1482B040-BBB5-4971-9F86-72DB50178B68}" presName="points" presStyleCnt="0"/>
      <dgm:spPr/>
      <dgm:t>
        <a:bodyPr/>
        <a:lstStyle/>
        <a:p>
          <a:endParaRPr lang="en-US"/>
        </a:p>
      </dgm:t>
    </dgm:pt>
    <dgm:pt modelId="{02FADE07-D7CE-452E-804D-67199D64FD5E}" type="pres">
      <dgm:prSet presAssocID="{8D85A17B-40FE-4A62-B069-A791ABD2668F}" presName="compositeA" presStyleCnt="0"/>
      <dgm:spPr/>
      <dgm:t>
        <a:bodyPr/>
        <a:lstStyle/>
        <a:p>
          <a:endParaRPr lang="en-US"/>
        </a:p>
      </dgm:t>
    </dgm:pt>
    <dgm:pt modelId="{93D4E53F-6E26-4119-9D66-E1A75FBB8885}" type="pres">
      <dgm:prSet presAssocID="{8D85A17B-40FE-4A62-B069-A791ABD2668F}" presName="textA" presStyleLbl="revTx" presStyleIdx="0" presStyleCnt="4">
        <dgm:presLayoutVars>
          <dgm:bulletEnabled val="1"/>
        </dgm:presLayoutVars>
      </dgm:prSet>
      <dgm:spPr/>
      <dgm:t>
        <a:bodyPr/>
        <a:lstStyle/>
        <a:p>
          <a:pPr rtl="1"/>
          <a:endParaRPr lang="fa-IR"/>
        </a:p>
      </dgm:t>
    </dgm:pt>
    <dgm:pt modelId="{DF36AF54-9CC6-4BBA-A192-7823A720BAEB}" type="pres">
      <dgm:prSet presAssocID="{8D85A17B-40FE-4A62-B069-A791ABD2668F}" presName="circleA" presStyleLbl="node1" presStyleIdx="0" presStyleCnt="4"/>
      <dgm:spPr/>
      <dgm:t>
        <a:bodyPr/>
        <a:lstStyle/>
        <a:p>
          <a:endParaRPr lang="en-US"/>
        </a:p>
      </dgm:t>
    </dgm:pt>
    <dgm:pt modelId="{244F2DC8-5CF8-4C91-9183-5A7697C6B63D}" type="pres">
      <dgm:prSet presAssocID="{8D85A17B-40FE-4A62-B069-A791ABD2668F}" presName="spaceA" presStyleCnt="0"/>
      <dgm:spPr/>
      <dgm:t>
        <a:bodyPr/>
        <a:lstStyle/>
        <a:p>
          <a:endParaRPr lang="en-US"/>
        </a:p>
      </dgm:t>
    </dgm:pt>
    <dgm:pt modelId="{CDC0EF5B-5BFF-4CEB-9402-00E18B163AA2}" type="pres">
      <dgm:prSet presAssocID="{D31EF614-D263-4A03-B535-4662BA52358B}" presName="space" presStyleCnt="0"/>
      <dgm:spPr/>
      <dgm:t>
        <a:bodyPr/>
        <a:lstStyle/>
        <a:p>
          <a:endParaRPr lang="en-US"/>
        </a:p>
      </dgm:t>
    </dgm:pt>
    <dgm:pt modelId="{13D81E67-EC95-4B64-B929-251F88DE8CCE}" type="pres">
      <dgm:prSet presAssocID="{E32A4825-5335-4EFF-85A6-DAB79F989C3D}" presName="compositeB" presStyleCnt="0"/>
      <dgm:spPr/>
      <dgm:t>
        <a:bodyPr/>
        <a:lstStyle/>
        <a:p>
          <a:endParaRPr lang="en-US"/>
        </a:p>
      </dgm:t>
    </dgm:pt>
    <dgm:pt modelId="{84539AF7-B1D4-4D92-B988-EE81F13AF523}" type="pres">
      <dgm:prSet presAssocID="{E32A4825-5335-4EFF-85A6-DAB79F989C3D}" presName="textB" presStyleLbl="revTx" presStyleIdx="1" presStyleCnt="4">
        <dgm:presLayoutVars>
          <dgm:bulletEnabled val="1"/>
        </dgm:presLayoutVars>
      </dgm:prSet>
      <dgm:spPr/>
      <dgm:t>
        <a:bodyPr/>
        <a:lstStyle/>
        <a:p>
          <a:pPr rtl="1"/>
          <a:endParaRPr lang="fa-IR"/>
        </a:p>
      </dgm:t>
    </dgm:pt>
    <dgm:pt modelId="{6B456579-3FE7-4F6E-8588-97CA7A45DE00}" type="pres">
      <dgm:prSet presAssocID="{E32A4825-5335-4EFF-85A6-DAB79F989C3D}" presName="circleB" presStyleLbl="node1" presStyleIdx="1" presStyleCnt="4"/>
      <dgm:spPr/>
      <dgm:t>
        <a:bodyPr/>
        <a:lstStyle/>
        <a:p>
          <a:endParaRPr lang="en-US"/>
        </a:p>
      </dgm:t>
    </dgm:pt>
    <dgm:pt modelId="{A01D4292-0068-44C7-A5CA-138D8BB0F4F6}" type="pres">
      <dgm:prSet presAssocID="{E32A4825-5335-4EFF-85A6-DAB79F989C3D}" presName="spaceB" presStyleCnt="0"/>
      <dgm:spPr/>
      <dgm:t>
        <a:bodyPr/>
        <a:lstStyle/>
        <a:p>
          <a:endParaRPr lang="en-US"/>
        </a:p>
      </dgm:t>
    </dgm:pt>
    <dgm:pt modelId="{9F921235-0C5E-4B1B-9271-E859C97A90DC}" type="pres">
      <dgm:prSet presAssocID="{2F61CE21-5ECB-4885-8B82-89AC019969F0}" presName="space" presStyleCnt="0"/>
      <dgm:spPr/>
      <dgm:t>
        <a:bodyPr/>
        <a:lstStyle/>
        <a:p>
          <a:endParaRPr lang="en-US"/>
        </a:p>
      </dgm:t>
    </dgm:pt>
    <dgm:pt modelId="{FEE0934E-C2B0-41D8-B752-16EDAB66D8D3}" type="pres">
      <dgm:prSet presAssocID="{9CCCB3A6-36A1-460F-8FD8-0A19ED8D4A30}" presName="compositeA" presStyleCnt="0"/>
      <dgm:spPr/>
      <dgm:t>
        <a:bodyPr/>
        <a:lstStyle/>
        <a:p>
          <a:endParaRPr lang="en-US"/>
        </a:p>
      </dgm:t>
    </dgm:pt>
    <dgm:pt modelId="{7ED6A8E9-458D-42B4-9FF1-78936F85C4A1}" type="pres">
      <dgm:prSet presAssocID="{9CCCB3A6-36A1-460F-8FD8-0A19ED8D4A30}" presName="textA" presStyleLbl="revTx" presStyleIdx="2" presStyleCnt="4">
        <dgm:presLayoutVars>
          <dgm:bulletEnabled val="1"/>
        </dgm:presLayoutVars>
      </dgm:prSet>
      <dgm:spPr/>
      <dgm:t>
        <a:bodyPr/>
        <a:lstStyle/>
        <a:p>
          <a:pPr rtl="1"/>
          <a:endParaRPr lang="fa-IR"/>
        </a:p>
      </dgm:t>
    </dgm:pt>
    <dgm:pt modelId="{72DD67F8-E680-44BC-8809-B7112C2D3EF3}" type="pres">
      <dgm:prSet presAssocID="{9CCCB3A6-36A1-460F-8FD8-0A19ED8D4A30}" presName="circleA" presStyleLbl="node1" presStyleIdx="2" presStyleCnt="4"/>
      <dgm:spPr/>
      <dgm:t>
        <a:bodyPr/>
        <a:lstStyle/>
        <a:p>
          <a:endParaRPr lang="en-US"/>
        </a:p>
      </dgm:t>
    </dgm:pt>
    <dgm:pt modelId="{B679BB3C-58EA-4216-9BE3-FE8B3A70C254}" type="pres">
      <dgm:prSet presAssocID="{9CCCB3A6-36A1-460F-8FD8-0A19ED8D4A30}" presName="spaceA" presStyleCnt="0"/>
      <dgm:spPr/>
      <dgm:t>
        <a:bodyPr/>
        <a:lstStyle/>
        <a:p>
          <a:endParaRPr lang="en-US"/>
        </a:p>
      </dgm:t>
    </dgm:pt>
    <dgm:pt modelId="{EA7BD5A5-A6B5-4FA6-B55E-BB143C8BD676}" type="pres">
      <dgm:prSet presAssocID="{18F25452-F6F2-4B08-9F93-39B209C0FB5B}" presName="space" presStyleCnt="0"/>
      <dgm:spPr/>
      <dgm:t>
        <a:bodyPr/>
        <a:lstStyle/>
        <a:p>
          <a:endParaRPr lang="en-US"/>
        </a:p>
      </dgm:t>
    </dgm:pt>
    <dgm:pt modelId="{383ECEC8-3942-48CC-87DD-73D23FB62DAE}" type="pres">
      <dgm:prSet presAssocID="{F6FBADCE-0E5A-49A5-963A-D071537E5DDB}" presName="compositeB" presStyleCnt="0"/>
      <dgm:spPr/>
      <dgm:t>
        <a:bodyPr/>
        <a:lstStyle/>
        <a:p>
          <a:endParaRPr lang="en-US"/>
        </a:p>
      </dgm:t>
    </dgm:pt>
    <dgm:pt modelId="{313E0E63-ABE8-49D5-A2E5-12245B19CFF5}" type="pres">
      <dgm:prSet presAssocID="{F6FBADCE-0E5A-49A5-963A-D071537E5DDB}" presName="textB" presStyleLbl="revTx" presStyleIdx="3" presStyleCnt="4">
        <dgm:presLayoutVars>
          <dgm:bulletEnabled val="1"/>
        </dgm:presLayoutVars>
      </dgm:prSet>
      <dgm:spPr/>
      <dgm:t>
        <a:bodyPr/>
        <a:lstStyle/>
        <a:p>
          <a:pPr rtl="1"/>
          <a:endParaRPr lang="fa-IR"/>
        </a:p>
      </dgm:t>
    </dgm:pt>
    <dgm:pt modelId="{F91AF6AE-5083-4C0D-987F-DD9E9DC07ACD}" type="pres">
      <dgm:prSet presAssocID="{F6FBADCE-0E5A-49A5-963A-D071537E5DDB}" presName="circleB" presStyleLbl="node1" presStyleIdx="3" presStyleCnt="4"/>
      <dgm:spPr/>
      <dgm:t>
        <a:bodyPr/>
        <a:lstStyle/>
        <a:p>
          <a:endParaRPr lang="en-US"/>
        </a:p>
      </dgm:t>
    </dgm:pt>
    <dgm:pt modelId="{C1E40BF6-C54B-4C8A-8542-8D6E29A8E0FE}" type="pres">
      <dgm:prSet presAssocID="{F6FBADCE-0E5A-49A5-963A-D071537E5DDB}" presName="spaceB" presStyleCnt="0"/>
      <dgm:spPr/>
      <dgm:t>
        <a:bodyPr/>
        <a:lstStyle/>
        <a:p>
          <a:endParaRPr lang="en-US"/>
        </a:p>
      </dgm:t>
    </dgm:pt>
  </dgm:ptLst>
  <dgm:cxnLst>
    <dgm:cxn modelId="{B4438EC6-B940-459C-B60A-F6FDC37471DD}" srcId="{1482B040-BBB5-4971-9F86-72DB50178B68}" destId="{E32A4825-5335-4EFF-85A6-DAB79F989C3D}" srcOrd="1" destOrd="0" parTransId="{60AFA2AB-91EE-4328-A2B1-7F644C2BAEA2}" sibTransId="{2F61CE21-5ECB-4885-8B82-89AC019969F0}"/>
    <dgm:cxn modelId="{D415F37B-CDC3-4C7C-AB19-A662C13C8696}" srcId="{1482B040-BBB5-4971-9F86-72DB50178B68}" destId="{F6FBADCE-0E5A-49A5-963A-D071537E5DDB}" srcOrd="3" destOrd="0" parTransId="{D60E0AF8-7984-4BEE-95E7-7548F74D7FFE}" sibTransId="{896CF8FB-0FEE-4266-83E8-ED6C40B01F53}"/>
    <dgm:cxn modelId="{8C5245F3-A638-4094-AC73-A9F8CE6A20FD}" srcId="{1482B040-BBB5-4971-9F86-72DB50178B68}" destId="{8D85A17B-40FE-4A62-B069-A791ABD2668F}" srcOrd="0" destOrd="0" parTransId="{61A269CE-9132-4A64-BFE4-7B69F02E08AB}" sibTransId="{D31EF614-D263-4A03-B535-4662BA52358B}"/>
    <dgm:cxn modelId="{824BFFBA-6E53-4F12-8F5B-B1681C6B770E}" type="presOf" srcId="{8D85A17B-40FE-4A62-B069-A791ABD2668F}" destId="{93D4E53F-6E26-4119-9D66-E1A75FBB8885}" srcOrd="0" destOrd="0" presId="urn:microsoft.com/office/officeart/2005/8/layout/hProcess11"/>
    <dgm:cxn modelId="{573B6AED-D0EB-4CF3-AD75-4712C7C921BC}" type="presOf" srcId="{F6FBADCE-0E5A-49A5-963A-D071537E5DDB}" destId="{313E0E63-ABE8-49D5-A2E5-12245B19CFF5}" srcOrd="0" destOrd="0" presId="urn:microsoft.com/office/officeart/2005/8/layout/hProcess11"/>
    <dgm:cxn modelId="{5417DDC4-0CBF-42FF-A1A0-6F622D139651}" srcId="{1482B040-BBB5-4971-9F86-72DB50178B68}" destId="{9CCCB3A6-36A1-460F-8FD8-0A19ED8D4A30}" srcOrd="2" destOrd="0" parTransId="{695800DA-FD14-470E-8682-F108A54070F1}" sibTransId="{18F25452-F6F2-4B08-9F93-39B209C0FB5B}"/>
    <dgm:cxn modelId="{ED61244A-1C3A-478A-AD22-9CC2F65DCAA8}" type="presOf" srcId="{E32A4825-5335-4EFF-85A6-DAB79F989C3D}" destId="{84539AF7-B1D4-4D92-B988-EE81F13AF523}" srcOrd="0" destOrd="0" presId="urn:microsoft.com/office/officeart/2005/8/layout/hProcess11"/>
    <dgm:cxn modelId="{EB69F71A-6F45-4167-985D-D1DC9B9E34E2}" type="presOf" srcId="{1482B040-BBB5-4971-9F86-72DB50178B68}" destId="{A70DFAEE-07AC-43FB-AC61-EC883BBCAE5D}" srcOrd="0" destOrd="0" presId="urn:microsoft.com/office/officeart/2005/8/layout/hProcess11"/>
    <dgm:cxn modelId="{1171CE5D-0C18-4134-9054-AF4DC883438C}" type="presOf" srcId="{9CCCB3A6-36A1-460F-8FD8-0A19ED8D4A30}" destId="{7ED6A8E9-458D-42B4-9FF1-78936F85C4A1}" srcOrd="0" destOrd="0" presId="urn:microsoft.com/office/officeart/2005/8/layout/hProcess11"/>
    <dgm:cxn modelId="{CF6D7A00-A14C-45F4-8581-0F2788509838}" type="presParOf" srcId="{A70DFAEE-07AC-43FB-AC61-EC883BBCAE5D}" destId="{060ED9F7-4A3D-4263-9767-08A911333B07}" srcOrd="0" destOrd="0" presId="urn:microsoft.com/office/officeart/2005/8/layout/hProcess11"/>
    <dgm:cxn modelId="{75085A95-9347-422C-8F7D-1D60514BA7E6}" type="presParOf" srcId="{A70DFAEE-07AC-43FB-AC61-EC883BBCAE5D}" destId="{E25E08BC-EB9A-421E-9E93-ABF0C7FE5A80}" srcOrd="1" destOrd="0" presId="urn:microsoft.com/office/officeart/2005/8/layout/hProcess11"/>
    <dgm:cxn modelId="{ECB7B96F-82AB-42CD-BA16-65BEE9A4B108}" type="presParOf" srcId="{E25E08BC-EB9A-421E-9E93-ABF0C7FE5A80}" destId="{02FADE07-D7CE-452E-804D-67199D64FD5E}" srcOrd="0" destOrd="0" presId="urn:microsoft.com/office/officeart/2005/8/layout/hProcess11"/>
    <dgm:cxn modelId="{E9E204DE-3BDF-4CA4-A5D4-4AE7BABB811C}" type="presParOf" srcId="{02FADE07-D7CE-452E-804D-67199D64FD5E}" destId="{93D4E53F-6E26-4119-9D66-E1A75FBB8885}" srcOrd="0" destOrd="0" presId="urn:microsoft.com/office/officeart/2005/8/layout/hProcess11"/>
    <dgm:cxn modelId="{00457E6A-1AA1-4EF0-AED8-F8BECD20B83C}" type="presParOf" srcId="{02FADE07-D7CE-452E-804D-67199D64FD5E}" destId="{DF36AF54-9CC6-4BBA-A192-7823A720BAEB}" srcOrd="1" destOrd="0" presId="urn:microsoft.com/office/officeart/2005/8/layout/hProcess11"/>
    <dgm:cxn modelId="{867C4009-8029-4D04-972E-0446F987B753}" type="presParOf" srcId="{02FADE07-D7CE-452E-804D-67199D64FD5E}" destId="{244F2DC8-5CF8-4C91-9183-5A7697C6B63D}" srcOrd="2" destOrd="0" presId="urn:microsoft.com/office/officeart/2005/8/layout/hProcess11"/>
    <dgm:cxn modelId="{78DF3F69-D366-41D8-91B4-873CC43769F3}" type="presParOf" srcId="{E25E08BC-EB9A-421E-9E93-ABF0C7FE5A80}" destId="{CDC0EF5B-5BFF-4CEB-9402-00E18B163AA2}" srcOrd="1" destOrd="0" presId="urn:microsoft.com/office/officeart/2005/8/layout/hProcess11"/>
    <dgm:cxn modelId="{D113390F-070A-4FA1-96D8-09A005294E4A}" type="presParOf" srcId="{E25E08BC-EB9A-421E-9E93-ABF0C7FE5A80}" destId="{13D81E67-EC95-4B64-B929-251F88DE8CCE}" srcOrd="2" destOrd="0" presId="urn:microsoft.com/office/officeart/2005/8/layout/hProcess11"/>
    <dgm:cxn modelId="{CABFC3A8-F774-45FC-AD92-2014F6C31665}" type="presParOf" srcId="{13D81E67-EC95-4B64-B929-251F88DE8CCE}" destId="{84539AF7-B1D4-4D92-B988-EE81F13AF523}" srcOrd="0" destOrd="0" presId="urn:microsoft.com/office/officeart/2005/8/layout/hProcess11"/>
    <dgm:cxn modelId="{D44A79EC-06BE-4A5B-B85F-9CCA6261E8AA}" type="presParOf" srcId="{13D81E67-EC95-4B64-B929-251F88DE8CCE}" destId="{6B456579-3FE7-4F6E-8588-97CA7A45DE00}" srcOrd="1" destOrd="0" presId="urn:microsoft.com/office/officeart/2005/8/layout/hProcess11"/>
    <dgm:cxn modelId="{4E0F3735-1D5B-4AB6-A26E-60FCC6A2ED7E}" type="presParOf" srcId="{13D81E67-EC95-4B64-B929-251F88DE8CCE}" destId="{A01D4292-0068-44C7-A5CA-138D8BB0F4F6}" srcOrd="2" destOrd="0" presId="urn:microsoft.com/office/officeart/2005/8/layout/hProcess11"/>
    <dgm:cxn modelId="{998BAF72-7C35-49B0-B0A5-E2C8AE454EDF}" type="presParOf" srcId="{E25E08BC-EB9A-421E-9E93-ABF0C7FE5A80}" destId="{9F921235-0C5E-4B1B-9271-E859C97A90DC}" srcOrd="3" destOrd="0" presId="urn:microsoft.com/office/officeart/2005/8/layout/hProcess11"/>
    <dgm:cxn modelId="{6BD0F8A5-D19F-4E16-852A-9F120903D2CE}" type="presParOf" srcId="{E25E08BC-EB9A-421E-9E93-ABF0C7FE5A80}" destId="{FEE0934E-C2B0-41D8-B752-16EDAB66D8D3}" srcOrd="4" destOrd="0" presId="urn:microsoft.com/office/officeart/2005/8/layout/hProcess11"/>
    <dgm:cxn modelId="{CCEDE81C-A2A9-4541-AA01-B3023BCF726C}" type="presParOf" srcId="{FEE0934E-C2B0-41D8-B752-16EDAB66D8D3}" destId="{7ED6A8E9-458D-42B4-9FF1-78936F85C4A1}" srcOrd="0" destOrd="0" presId="urn:microsoft.com/office/officeart/2005/8/layout/hProcess11"/>
    <dgm:cxn modelId="{EB12117A-A10C-45A5-8CEB-E956025FC8EF}" type="presParOf" srcId="{FEE0934E-C2B0-41D8-B752-16EDAB66D8D3}" destId="{72DD67F8-E680-44BC-8809-B7112C2D3EF3}" srcOrd="1" destOrd="0" presId="urn:microsoft.com/office/officeart/2005/8/layout/hProcess11"/>
    <dgm:cxn modelId="{6A2BDD1B-4291-4705-9B1B-D9CBF6B64610}" type="presParOf" srcId="{FEE0934E-C2B0-41D8-B752-16EDAB66D8D3}" destId="{B679BB3C-58EA-4216-9BE3-FE8B3A70C254}" srcOrd="2" destOrd="0" presId="urn:microsoft.com/office/officeart/2005/8/layout/hProcess11"/>
    <dgm:cxn modelId="{EE4FC5A9-C67A-49E8-89CE-DD6128B8DC34}" type="presParOf" srcId="{E25E08BC-EB9A-421E-9E93-ABF0C7FE5A80}" destId="{EA7BD5A5-A6B5-4FA6-B55E-BB143C8BD676}" srcOrd="5" destOrd="0" presId="urn:microsoft.com/office/officeart/2005/8/layout/hProcess11"/>
    <dgm:cxn modelId="{7894F34A-C3F5-4524-9589-C2BDC09B4A17}" type="presParOf" srcId="{E25E08BC-EB9A-421E-9E93-ABF0C7FE5A80}" destId="{383ECEC8-3942-48CC-87DD-73D23FB62DAE}" srcOrd="6" destOrd="0" presId="urn:microsoft.com/office/officeart/2005/8/layout/hProcess11"/>
    <dgm:cxn modelId="{A1154240-EEA0-4AAF-844A-FE8D3DF897AB}" type="presParOf" srcId="{383ECEC8-3942-48CC-87DD-73D23FB62DAE}" destId="{313E0E63-ABE8-49D5-A2E5-12245B19CFF5}" srcOrd="0" destOrd="0" presId="urn:microsoft.com/office/officeart/2005/8/layout/hProcess11"/>
    <dgm:cxn modelId="{14A6B111-24CF-4393-A29A-1CCA426B8B0C}" type="presParOf" srcId="{383ECEC8-3942-48CC-87DD-73D23FB62DAE}" destId="{F91AF6AE-5083-4C0D-987F-DD9E9DC07ACD}" srcOrd="1" destOrd="0" presId="urn:microsoft.com/office/officeart/2005/8/layout/hProcess11"/>
    <dgm:cxn modelId="{0F035268-AD28-4301-B110-A11CB174E5EC}" type="presParOf" srcId="{383ECEC8-3942-48CC-87DD-73D23FB62DAE}" destId="{C1E40BF6-C54B-4C8A-8542-8D6E29A8E0FE}"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A88E818-7F1B-4711-A5D7-93D740A7AEEB}" type="doc">
      <dgm:prSet loTypeId="urn:microsoft.com/office/officeart/2005/8/layout/vList2" loCatId="list" qsTypeId="urn:microsoft.com/office/officeart/2005/8/quickstyle/3d7" qsCatId="3D" csTypeId="urn:microsoft.com/office/officeart/2005/8/colors/accent0_2" csCatId="mainScheme" phldr="1"/>
      <dgm:spPr/>
      <dgm:t>
        <a:bodyPr/>
        <a:lstStyle/>
        <a:p>
          <a:endParaRPr lang="en-US"/>
        </a:p>
      </dgm:t>
    </dgm:pt>
    <dgm:pt modelId="{A9F881B2-BB61-4239-BCA6-FE96D11476A6}">
      <dgm:prSet/>
      <dgm:spPr/>
      <dgm:t>
        <a:bodyPr/>
        <a:lstStyle/>
        <a:p>
          <a:pPr algn="ctr" rtl="1"/>
          <a:r>
            <a:rPr lang="fa-IR" dirty="0" smtClean="0">
              <a:cs typeface="B Zar" pitchFamily="2" charset="-78"/>
            </a:rPr>
            <a:t>در بال </a:t>
          </a:r>
          <a:r>
            <a:rPr lang="en-US" dirty="0" smtClean="0">
              <a:cs typeface="B Zar" pitchFamily="2" charset="-78"/>
            </a:rPr>
            <a:t>II</a:t>
          </a:r>
          <a:r>
            <a:rPr lang="fa-IR" dirty="0" smtClean="0">
              <a:cs typeface="B Zar" pitchFamily="2" charset="-78"/>
            </a:rPr>
            <a:t>، نقشی در تعیین نسبت کفایت سرمایه ندارد.</a:t>
          </a:r>
          <a:endParaRPr lang="en-US" dirty="0">
            <a:cs typeface="B Zar" pitchFamily="2" charset="-78"/>
          </a:endParaRPr>
        </a:p>
      </dgm:t>
    </dgm:pt>
    <dgm:pt modelId="{DD8D6735-078F-4C05-ABCF-6FDDCBC7C3A5}" type="parTrans" cxnId="{1F5663A9-83E4-452F-ACA4-B223BE637E01}">
      <dgm:prSet/>
      <dgm:spPr/>
      <dgm:t>
        <a:bodyPr/>
        <a:lstStyle/>
        <a:p>
          <a:pPr algn="ctr"/>
          <a:endParaRPr lang="en-US">
            <a:cs typeface="B Zar" pitchFamily="2" charset="-78"/>
          </a:endParaRPr>
        </a:p>
      </dgm:t>
    </dgm:pt>
    <dgm:pt modelId="{B007E117-1D97-4CC5-8FC4-4F71DC6BCB42}" type="sibTrans" cxnId="{1F5663A9-83E4-452F-ACA4-B223BE637E01}">
      <dgm:prSet/>
      <dgm:spPr/>
      <dgm:t>
        <a:bodyPr/>
        <a:lstStyle/>
        <a:p>
          <a:pPr algn="ctr"/>
          <a:endParaRPr lang="en-US">
            <a:cs typeface="B Zar" pitchFamily="2" charset="-78"/>
          </a:endParaRPr>
        </a:p>
      </dgm:t>
    </dgm:pt>
    <dgm:pt modelId="{735359B6-F8DC-44DD-B11F-CE1A94F7D2D9}">
      <dgm:prSet/>
      <dgm:spPr/>
      <dgm:t>
        <a:bodyPr/>
        <a:lstStyle/>
        <a:p>
          <a:pPr algn="ctr" rtl="1"/>
          <a:r>
            <a:rPr lang="fa-IR" dirty="0" smtClean="0">
              <a:cs typeface="B Zar" pitchFamily="2" charset="-78"/>
            </a:rPr>
            <a:t>بال </a:t>
          </a:r>
          <a:r>
            <a:rPr lang="en-US" dirty="0" smtClean="0">
              <a:cs typeface="B Zar" pitchFamily="2" charset="-78"/>
            </a:rPr>
            <a:t>I</a:t>
          </a:r>
          <a:r>
            <a:rPr lang="en-US" dirty="0" smtClean="0">
              <a:latin typeface="+mj-lt"/>
              <a:cs typeface="Times New Roman" pitchFamily="18" charset="0"/>
            </a:rPr>
            <a:t>I</a:t>
          </a:r>
          <a:r>
            <a:rPr lang="fa-IR" dirty="0" smtClean="0">
              <a:cs typeface="B Zar" pitchFamily="2" charset="-78"/>
            </a:rPr>
            <a:t> تنها به ارائۀ رهنمود‌هایی اکتفا کرده است.</a:t>
          </a:r>
          <a:endParaRPr lang="en-US" dirty="0">
            <a:cs typeface="B Zar" pitchFamily="2" charset="-78"/>
          </a:endParaRPr>
        </a:p>
      </dgm:t>
    </dgm:pt>
    <dgm:pt modelId="{104694F9-CCC6-4DFA-852E-0A1D2698BD96}" type="parTrans" cxnId="{3489D618-A900-4065-AD46-4A1BC6CB90EE}">
      <dgm:prSet/>
      <dgm:spPr/>
      <dgm:t>
        <a:bodyPr/>
        <a:lstStyle/>
        <a:p>
          <a:pPr algn="ctr"/>
          <a:endParaRPr lang="en-US">
            <a:cs typeface="B Zar" pitchFamily="2" charset="-78"/>
          </a:endParaRPr>
        </a:p>
      </dgm:t>
    </dgm:pt>
    <dgm:pt modelId="{2573F78A-8017-43FE-8986-55E020DE7627}" type="sibTrans" cxnId="{3489D618-A900-4065-AD46-4A1BC6CB90EE}">
      <dgm:prSet/>
      <dgm:spPr/>
      <dgm:t>
        <a:bodyPr/>
        <a:lstStyle/>
        <a:p>
          <a:pPr algn="ctr"/>
          <a:endParaRPr lang="en-US">
            <a:cs typeface="B Zar" pitchFamily="2" charset="-78"/>
          </a:endParaRPr>
        </a:p>
      </dgm:t>
    </dgm:pt>
    <dgm:pt modelId="{F66B1E3A-202E-47F3-A920-88B9FEA136DA}" type="pres">
      <dgm:prSet presAssocID="{7A88E818-7F1B-4711-A5D7-93D740A7AEEB}" presName="linear" presStyleCnt="0">
        <dgm:presLayoutVars>
          <dgm:animLvl val="lvl"/>
          <dgm:resizeHandles val="exact"/>
        </dgm:presLayoutVars>
      </dgm:prSet>
      <dgm:spPr/>
      <dgm:t>
        <a:bodyPr/>
        <a:lstStyle/>
        <a:p>
          <a:endParaRPr lang="en-US"/>
        </a:p>
      </dgm:t>
    </dgm:pt>
    <dgm:pt modelId="{A432445C-9D34-41C1-9857-E8865EBC213C}" type="pres">
      <dgm:prSet presAssocID="{A9F881B2-BB61-4239-BCA6-FE96D11476A6}" presName="parentText" presStyleLbl="node1" presStyleIdx="0" presStyleCnt="2">
        <dgm:presLayoutVars>
          <dgm:chMax val="0"/>
          <dgm:bulletEnabled val="1"/>
        </dgm:presLayoutVars>
      </dgm:prSet>
      <dgm:spPr/>
      <dgm:t>
        <a:bodyPr/>
        <a:lstStyle/>
        <a:p>
          <a:endParaRPr lang="en-US"/>
        </a:p>
      </dgm:t>
    </dgm:pt>
    <dgm:pt modelId="{600B9884-A155-455D-B1AD-697904732C76}" type="pres">
      <dgm:prSet presAssocID="{B007E117-1D97-4CC5-8FC4-4F71DC6BCB42}" presName="spacer" presStyleCnt="0"/>
      <dgm:spPr/>
    </dgm:pt>
    <dgm:pt modelId="{F463E548-0724-4234-9199-37AD8683A66E}" type="pres">
      <dgm:prSet presAssocID="{735359B6-F8DC-44DD-B11F-CE1A94F7D2D9}" presName="parentText" presStyleLbl="node1" presStyleIdx="1" presStyleCnt="2">
        <dgm:presLayoutVars>
          <dgm:chMax val="0"/>
          <dgm:bulletEnabled val="1"/>
        </dgm:presLayoutVars>
      </dgm:prSet>
      <dgm:spPr/>
      <dgm:t>
        <a:bodyPr/>
        <a:lstStyle/>
        <a:p>
          <a:endParaRPr lang="en-US"/>
        </a:p>
      </dgm:t>
    </dgm:pt>
  </dgm:ptLst>
  <dgm:cxnLst>
    <dgm:cxn modelId="{1F5663A9-83E4-452F-ACA4-B223BE637E01}" srcId="{7A88E818-7F1B-4711-A5D7-93D740A7AEEB}" destId="{A9F881B2-BB61-4239-BCA6-FE96D11476A6}" srcOrd="0" destOrd="0" parTransId="{DD8D6735-078F-4C05-ABCF-6FDDCBC7C3A5}" sibTransId="{B007E117-1D97-4CC5-8FC4-4F71DC6BCB42}"/>
    <dgm:cxn modelId="{3489D618-A900-4065-AD46-4A1BC6CB90EE}" srcId="{7A88E818-7F1B-4711-A5D7-93D740A7AEEB}" destId="{735359B6-F8DC-44DD-B11F-CE1A94F7D2D9}" srcOrd="1" destOrd="0" parTransId="{104694F9-CCC6-4DFA-852E-0A1D2698BD96}" sibTransId="{2573F78A-8017-43FE-8986-55E020DE7627}"/>
    <dgm:cxn modelId="{6226C4EA-36E9-4D6B-875B-5A128DC5BBE0}" type="presOf" srcId="{A9F881B2-BB61-4239-BCA6-FE96D11476A6}" destId="{A432445C-9D34-41C1-9857-E8865EBC213C}" srcOrd="0" destOrd="0" presId="urn:microsoft.com/office/officeart/2005/8/layout/vList2"/>
    <dgm:cxn modelId="{8E9E8B31-2B1E-411B-B99D-A9F8A960ADC3}" type="presOf" srcId="{7A88E818-7F1B-4711-A5D7-93D740A7AEEB}" destId="{F66B1E3A-202E-47F3-A920-88B9FEA136DA}" srcOrd="0" destOrd="0" presId="urn:microsoft.com/office/officeart/2005/8/layout/vList2"/>
    <dgm:cxn modelId="{030AC556-F3E2-4725-AA1B-B707E4743BBB}" type="presOf" srcId="{735359B6-F8DC-44DD-B11F-CE1A94F7D2D9}" destId="{F463E548-0724-4234-9199-37AD8683A66E}" srcOrd="0" destOrd="0" presId="urn:microsoft.com/office/officeart/2005/8/layout/vList2"/>
    <dgm:cxn modelId="{C1AC9D9D-9A34-4B42-BDE8-9B42F386575F}" type="presParOf" srcId="{F66B1E3A-202E-47F3-A920-88B9FEA136DA}" destId="{A432445C-9D34-41C1-9857-E8865EBC213C}" srcOrd="0" destOrd="0" presId="urn:microsoft.com/office/officeart/2005/8/layout/vList2"/>
    <dgm:cxn modelId="{E096BF28-53F9-4333-AB95-932D4CB3EDE2}" type="presParOf" srcId="{F66B1E3A-202E-47F3-A920-88B9FEA136DA}" destId="{600B9884-A155-455D-B1AD-697904732C76}" srcOrd="1" destOrd="0" presId="urn:microsoft.com/office/officeart/2005/8/layout/vList2"/>
    <dgm:cxn modelId="{BF08ECE5-9173-4F60-ABDA-4417C8D3802E}" type="presParOf" srcId="{F66B1E3A-202E-47F3-A920-88B9FEA136DA}" destId="{F463E548-0724-4234-9199-37AD8683A66E}"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20CB6CB-305C-4BED-B71E-1565220E25EB}" type="doc">
      <dgm:prSet loTypeId="urn:microsoft.com/office/officeart/2005/8/layout/hList6" loCatId="list" qsTypeId="urn:microsoft.com/office/officeart/2005/8/quickstyle/3d2" qsCatId="3D" csTypeId="urn:microsoft.com/office/officeart/2005/8/colors/accent0_3" csCatId="mainScheme"/>
      <dgm:spPr/>
      <dgm:t>
        <a:bodyPr/>
        <a:lstStyle/>
        <a:p>
          <a:pPr rtl="1"/>
          <a:endParaRPr lang="fa-IR"/>
        </a:p>
      </dgm:t>
    </dgm:pt>
    <dgm:pt modelId="{A1A31533-E37B-4BC4-B2D3-9AC0A7BEAFDB}">
      <dgm:prSet/>
      <dgm:spPr/>
      <dgm:t>
        <a:bodyPr/>
        <a:lstStyle/>
        <a:p>
          <a:pPr rtl="1"/>
          <a:r>
            <a:rPr lang="fa-IR" dirty="0" smtClean="0"/>
            <a:t>سرمایۀ قانونی</a:t>
          </a:r>
          <a:endParaRPr lang="fa-IR" dirty="0"/>
        </a:p>
      </dgm:t>
    </dgm:pt>
    <dgm:pt modelId="{201EED41-30AC-434B-B8D8-0ED9CDB50137}" type="parTrans" cxnId="{F8E8E571-D0D3-4CCA-82BE-EF4FCB569BF2}">
      <dgm:prSet/>
      <dgm:spPr/>
      <dgm:t>
        <a:bodyPr/>
        <a:lstStyle/>
        <a:p>
          <a:pPr rtl="1"/>
          <a:endParaRPr lang="fa-IR"/>
        </a:p>
      </dgm:t>
    </dgm:pt>
    <dgm:pt modelId="{33842608-BC3C-4E3E-96FA-D77A006CF0AA}" type="sibTrans" cxnId="{F8E8E571-D0D3-4CCA-82BE-EF4FCB569BF2}">
      <dgm:prSet/>
      <dgm:spPr/>
      <dgm:t>
        <a:bodyPr/>
        <a:lstStyle/>
        <a:p>
          <a:pPr rtl="1"/>
          <a:endParaRPr lang="fa-IR"/>
        </a:p>
      </dgm:t>
    </dgm:pt>
    <dgm:pt modelId="{80D4D8B3-CE2A-4541-A0BD-23F232196017}">
      <dgm:prSet/>
      <dgm:spPr/>
      <dgm:t>
        <a:bodyPr/>
        <a:lstStyle/>
        <a:p>
          <a:pPr rtl="1"/>
          <a:r>
            <a:rPr lang="fa-IR" dirty="0" smtClean="0"/>
            <a:t>سرمایۀ اقتصادی</a:t>
          </a:r>
          <a:endParaRPr lang="fa-IR" dirty="0"/>
        </a:p>
      </dgm:t>
    </dgm:pt>
    <dgm:pt modelId="{7CC39610-C3AA-4D3A-9D36-003FC0DE6BE3}" type="parTrans" cxnId="{EF3A61D3-8B70-4680-9F5E-753FF693E6DE}">
      <dgm:prSet/>
      <dgm:spPr/>
      <dgm:t>
        <a:bodyPr/>
        <a:lstStyle/>
        <a:p>
          <a:pPr rtl="1"/>
          <a:endParaRPr lang="fa-IR"/>
        </a:p>
      </dgm:t>
    </dgm:pt>
    <dgm:pt modelId="{1D127133-F5EF-421D-82A8-580A64130532}" type="sibTrans" cxnId="{EF3A61D3-8B70-4680-9F5E-753FF693E6DE}">
      <dgm:prSet/>
      <dgm:spPr/>
      <dgm:t>
        <a:bodyPr/>
        <a:lstStyle/>
        <a:p>
          <a:pPr rtl="1"/>
          <a:endParaRPr lang="fa-IR"/>
        </a:p>
      </dgm:t>
    </dgm:pt>
    <dgm:pt modelId="{1F2ED981-F4C6-4A4C-AC52-4EEBF791EB91}" type="pres">
      <dgm:prSet presAssocID="{C20CB6CB-305C-4BED-B71E-1565220E25EB}" presName="Name0" presStyleCnt="0">
        <dgm:presLayoutVars>
          <dgm:dir/>
          <dgm:resizeHandles val="exact"/>
        </dgm:presLayoutVars>
      </dgm:prSet>
      <dgm:spPr/>
      <dgm:t>
        <a:bodyPr/>
        <a:lstStyle/>
        <a:p>
          <a:endParaRPr lang="en-US"/>
        </a:p>
      </dgm:t>
    </dgm:pt>
    <dgm:pt modelId="{E8856A33-B4DD-4A68-A74B-3FECF5FE5529}" type="pres">
      <dgm:prSet presAssocID="{A1A31533-E37B-4BC4-B2D3-9AC0A7BEAFDB}" presName="node" presStyleLbl="node1" presStyleIdx="0" presStyleCnt="2">
        <dgm:presLayoutVars>
          <dgm:bulletEnabled val="1"/>
        </dgm:presLayoutVars>
      </dgm:prSet>
      <dgm:spPr/>
      <dgm:t>
        <a:bodyPr/>
        <a:lstStyle/>
        <a:p>
          <a:endParaRPr lang="en-US"/>
        </a:p>
      </dgm:t>
    </dgm:pt>
    <dgm:pt modelId="{61FDDF7B-5B18-49A7-BEB2-460335894FBD}" type="pres">
      <dgm:prSet presAssocID="{33842608-BC3C-4E3E-96FA-D77A006CF0AA}" presName="sibTrans" presStyleCnt="0"/>
      <dgm:spPr/>
      <dgm:t>
        <a:bodyPr/>
        <a:lstStyle/>
        <a:p>
          <a:endParaRPr lang="en-US"/>
        </a:p>
      </dgm:t>
    </dgm:pt>
    <dgm:pt modelId="{B6081D07-103F-4743-9335-1C7DD8FB8AFC}" type="pres">
      <dgm:prSet presAssocID="{80D4D8B3-CE2A-4541-A0BD-23F232196017}" presName="node" presStyleLbl="node1" presStyleIdx="1" presStyleCnt="2">
        <dgm:presLayoutVars>
          <dgm:bulletEnabled val="1"/>
        </dgm:presLayoutVars>
      </dgm:prSet>
      <dgm:spPr/>
      <dgm:t>
        <a:bodyPr/>
        <a:lstStyle/>
        <a:p>
          <a:endParaRPr lang="en-US"/>
        </a:p>
      </dgm:t>
    </dgm:pt>
  </dgm:ptLst>
  <dgm:cxnLst>
    <dgm:cxn modelId="{191ADE8E-CEEF-46E1-9042-27A3565C6B59}" type="presOf" srcId="{A1A31533-E37B-4BC4-B2D3-9AC0A7BEAFDB}" destId="{E8856A33-B4DD-4A68-A74B-3FECF5FE5529}" srcOrd="0" destOrd="0" presId="urn:microsoft.com/office/officeart/2005/8/layout/hList6"/>
    <dgm:cxn modelId="{EF3A61D3-8B70-4680-9F5E-753FF693E6DE}" srcId="{C20CB6CB-305C-4BED-B71E-1565220E25EB}" destId="{80D4D8B3-CE2A-4541-A0BD-23F232196017}" srcOrd="1" destOrd="0" parTransId="{7CC39610-C3AA-4D3A-9D36-003FC0DE6BE3}" sibTransId="{1D127133-F5EF-421D-82A8-580A64130532}"/>
    <dgm:cxn modelId="{CBBD3C1F-F6B9-4AD8-B0B4-1D01A014F28C}" type="presOf" srcId="{C20CB6CB-305C-4BED-B71E-1565220E25EB}" destId="{1F2ED981-F4C6-4A4C-AC52-4EEBF791EB91}" srcOrd="0" destOrd="0" presId="urn:microsoft.com/office/officeart/2005/8/layout/hList6"/>
    <dgm:cxn modelId="{F8E8E571-D0D3-4CCA-82BE-EF4FCB569BF2}" srcId="{C20CB6CB-305C-4BED-B71E-1565220E25EB}" destId="{A1A31533-E37B-4BC4-B2D3-9AC0A7BEAFDB}" srcOrd="0" destOrd="0" parTransId="{201EED41-30AC-434B-B8D8-0ED9CDB50137}" sibTransId="{33842608-BC3C-4E3E-96FA-D77A006CF0AA}"/>
    <dgm:cxn modelId="{2CB57921-AAD4-4BF2-A258-F7583388A7D2}" type="presOf" srcId="{80D4D8B3-CE2A-4541-A0BD-23F232196017}" destId="{B6081D07-103F-4743-9335-1C7DD8FB8AFC}" srcOrd="0" destOrd="0" presId="urn:microsoft.com/office/officeart/2005/8/layout/hList6"/>
    <dgm:cxn modelId="{3B31CBCA-8309-4DD0-B78F-700B5D7919B4}" type="presParOf" srcId="{1F2ED981-F4C6-4A4C-AC52-4EEBF791EB91}" destId="{E8856A33-B4DD-4A68-A74B-3FECF5FE5529}" srcOrd="0" destOrd="0" presId="urn:microsoft.com/office/officeart/2005/8/layout/hList6"/>
    <dgm:cxn modelId="{6F9BF855-DFFA-4D33-8FD2-FF64373B8E6A}" type="presParOf" srcId="{1F2ED981-F4C6-4A4C-AC52-4EEBF791EB91}" destId="{61FDDF7B-5B18-49A7-BEB2-460335894FBD}" srcOrd="1" destOrd="0" presId="urn:microsoft.com/office/officeart/2005/8/layout/hList6"/>
    <dgm:cxn modelId="{F9FD7965-AAA5-4526-BB20-613E97DF3029}" type="presParOf" srcId="{1F2ED981-F4C6-4A4C-AC52-4EEBF791EB91}" destId="{B6081D07-103F-4743-9335-1C7DD8FB8AFC}" srcOrd="2"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A4F1507-AFA7-407D-94B8-439B87E3A494}" type="doc">
      <dgm:prSet loTypeId="urn:microsoft.com/office/officeart/2005/8/layout/list1" loCatId="list" qsTypeId="urn:microsoft.com/office/officeart/2005/8/quickstyle/3d2" qsCatId="3D" csTypeId="urn:microsoft.com/office/officeart/2005/8/colors/accent1_1" csCatId="accent1" phldr="1"/>
      <dgm:spPr/>
      <dgm:t>
        <a:bodyPr/>
        <a:lstStyle/>
        <a:p>
          <a:endParaRPr lang="en-US"/>
        </a:p>
      </dgm:t>
    </dgm:pt>
    <dgm:pt modelId="{E214C896-7BAB-4751-965C-F4D3FA9A14CC}">
      <dgm:prSet/>
      <dgm:spPr/>
      <dgm:t>
        <a:bodyPr/>
        <a:lstStyle/>
        <a:p>
          <a:pPr algn="ctr" rtl="1"/>
          <a:r>
            <a:rPr lang="fa-IR" dirty="0" smtClean="0">
              <a:cs typeface="B Titr" pitchFamily="2" charset="-78"/>
            </a:rPr>
            <a:t>سرمایۀ اقتصادی</a:t>
          </a:r>
          <a:endParaRPr lang="en-US" dirty="0">
            <a:cs typeface="B Titr" pitchFamily="2" charset="-78"/>
          </a:endParaRPr>
        </a:p>
      </dgm:t>
    </dgm:pt>
    <dgm:pt modelId="{6E5DD132-8EE5-4F37-8BA0-4900ADAF7E97}" type="parTrans" cxnId="{4F11635F-C77F-4BE2-96FC-2E4743B4C21F}">
      <dgm:prSet/>
      <dgm:spPr/>
      <dgm:t>
        <a:bodyPr/>
        <a:lstStyle/>
        <a:p>
          <a:endParaRPr lang="en-US">
            <a:cs typeface="B Zar" pitchFamily="2" charset="-78"/>
          </a:endParaRPr>
        </a:p>
      </dgm:t>
    </dgm:pt>
    <dgm:pt modelId="{AA8F8311-F33A-4A0A-8779-23C70DA263C8}" type="sibTrans" cxnId="{4F11635F-C77F-4BE2-96FC-2E4743B4C21F}">
      <dgm:prSet/>
      <dgm:spPr/>
      <dgm:t>
        <a:bodyPr/>
        <a:lstStyle/>
        <a:p>
          <a:endParaRPr lang="en-US">
            <a:cs typeface="B Zar" pitchFamily="2" charset="-78"/>
          </a:endParaRPr>
        </a:p>
      </dgm:t>
    </dgm:pt>
    <dgm:pt modelId="{BB7858BE-E2F6-4DEB-BF73-BAE286783E8C}">
      <dgm:prSet/>
      <dgm:spPr/>
      <dgm:t>
        <a:bodyPr/>
        <a:lstStyle/>
        <a:p>
          <a:pPr rtl="1"/>
          <a:r>
            <a:rPr lang="fa-IR" dirty="0" smtClean="0">
              <a:cs typeface="B Zar" pitchFamily="2" charset="-78"/>
            </a:rPr>
            <a:t>ریسک به‌منظور کنترل و مدیریت محاسبه می‌شود.</a:t>
          </a:r>
          <a:endParaRPr lang="en-US" dirty="0">
            <a:cs typeface="B Zar" pitchFamily="2" charset="-78"/>
          </a:endParaRPr>
        </a:p>
      </dgm:t>
    </dgm:pt>
    <dgm:pt modelId="{DDBC48EF-81E6-4F3C-A128-8401725F6C27}" type="parTrans" cxnId="{7B19D23D-0AF8-42AD-B0FE-93ABD50147EE}">
      <dgm:prSet/>
      <dgm:spPr/>
      <dgm:t>
        <a:bodyPr/>
        <a:lstStyle/>
        <a:p>
          <a:endParaRPr lang="en-US">
            <a:cs typeface="B Zar" pitchFamily="2" charset="-78"/>
          </a:endParaRPr>
        </a:p>
      </dgm:t>
    </dgm:pt>
    <dgm:pt modelId="{04F7F0CC-8956-4185-A106-68A988C60B64}" type="sibTrans" cxnId="{7B19D23D-0AF8-42AD-B0FE-93ABD50147EE}">
      <dgm:prSet/>
      <dgm:spPr/>
      <dgm:t>
        <a:bodyPr/>
        <a:lstStyle/>
        <a:p>
          <a:endParaRPr lang="en-US">
            <a:cs typeface="B Zar" pitchFamily="2" charset="-78"/>
          </a:endParaRPr>
        </a:p>
      </dgm:t>
    </dgm:pt>
    <dgm:pt modelId="{AE21C2B8-0D03-4917-8DD1-D8E8F7DAC4E8}">
      <dgm:prSet/>
      <dgm:spPr/>
      <dgm:t>
        <a:bodyPr/>
        <a:lstStyle/>
        <a:p>
          <a:pPr rtl="1"/>
          <a:r>
            <a:rPr lang="fa-IR" dirty="0" smtClean="0">
              <a:cs typeface="B Zar" pitchFamily="2" charset="-78"/>
            </a:rPr>
            <a:t>ریسک را بر اساس ویژگی‌های سبد دارایی محاسبه می‌کند و بنابراین </a:t>
          </a:r>
          <a:endParaRPr lang="en-US" dirty="0">
            <a:cs typeface="B Zar" pitchFamily="2" charset="-78"/>
          </a:endParaRPr>
        </a:p>
      </dgm:t>
    </dgm:pt>
    <dgm:pt modelId="{EA681F43-AD87-42D6-8D9A-D6DDBE40C2BE}" type="parTrans" cxnId="{B122DAFF-3FD2-4715-BFC6-F45E5AACA7C1}">
      <dgm:prSet/>
      <dgm:spPr/>
      <dgm:t>
        <a:bodyPr/>
        <a:lstStyle/>
        <a:p>
          <a:endParaRPr lang="en-US">
            <a:cs typeface="B Zar" pitchFamily="2" charset="-78"/>
          </a:endParaRPr>
        </a:p>
      </dgm:t>
    </dgm:pt>
    <dgm:pt modelId="{7E2360A0-43D3-46FE-BCCC-826032A1460F}" type="sibTrans" cxnId="{B122DAFF-3FD2-4715-BFC6-F45E5AACA7C1}">
      <dgm:prSet/>
      <dgm:spPr/>
      <dgm:t>
        <a:bodyPr/>
        <a:lstStyle/>
        <a:p>
          <a:endParaRPr lang="en-US">
            <a:cs typeface="B Zar" pitchFamily="2" charset="-78"/>
          </a:endParaRPr>
        </a:p>
      </dgm:t>
    </dgm:pt>
    <dgm:pt modelId="{DB44D6F3-B9B8-4BB2-8556-9CFC445050E1}">
      <dgm:prSet/>
      <dgm:spPr/>
      <dgm:t>
        <a:bodyPr/>
        <a:lstStyle/>
        <a:p>
          <a:pPr rtl="1"/>
          <a:r>
            <a:rPr lang="fa-IR" dirty="0" smtClean="0">
              <a:cs typeface="B Zar" pitchFamily="2" charset="-78"/>
            </a:rPr>
            <a:t>مزایای تنوع‌بخشی را لحاظ می‌کند؛</a:t>
          </a:r>
          <a:endParaRPr lang="en-US" dirty="0">
            <a:cs typeface="B Zar" pitchFamily="2" charset="-78"/>
          </a:endParaRPr>
        </a:p>
      </dgm:t>
    </dgm:pt>
    <dgm:pt modelId="{BD545A56-2C57-43C4-8209-6A88DAA3532B}" type="parTrans" cxnId="{F01A0C10-A4B5-4B2A-BECC-90F966215CA5}">
      <dgm:prSet/>
      <dgm:spPr/>
      <dgm:t>
        <a:bodyPr/>
        <a:lstStyle/>
        <a:p>
          <a:endParaRPr lang="en-US">
            <a:cs typeface="B Zar" pitchFamily="2" charset="-78"/>
          </a:endParaRPr>
        </a:p>
      </dgm:t>
    </dgm:pt>
    <dgm:pt modelId="{92365F0F-429D-4B7A-8273-FFFF2CB03100}" type="sibTrans" cxnId="{F01A0C10-A4B5-4B2A-BECC-90F966215CA5}">
      <dgm:prSet/>
      <dgm:spPr/>
      <dgm:t>
        <a:bodyPr/>
        <a:lstStyle/>
        <a:p>
          <a:endParaRPr lang="en-US">
            <a:cs typeface="B Zar" pitchFamily="2" charset="-78"/>
          </a:endParaRPr>
        </a:p>
      </dgm:t>
    </dgm:pt>
    <dgm:pt modelId="{F1C1341F-845E-4C46-8E58-075FF60CD3B4}">
      <dgm:prSet/>
      <dgm:spPr/>
      <dgm:t>
        <a:bodyPr/>
        <a:lstStyle/>
        <a:p>
          <a:pPr rtl="1"/>
          <a:r>
            <a:rPr lang="fa-IR" dirty="0" smtClean="0">
              <a:cs typeface="B Zar" pitchFamily="2" charset="-78"/>
            </a:rPr>
            <a:t>میان سبدهای مختلف تفاوت قائل می‌شود؛</a:t>
          </a:r>
          <a:endParaRPr lang="en-US" dirty="0">
            <a:cs typeface="B Zar" pitchFamily="2" charset="-78"/>
          </a:endParaRPr>
        </a:p>
      </dgm:t>
    </dgm:pt>
    <dgm:pt modelId="{8B540578-E4C0-461E-9296-2AE5E4A86EEA}" type="parTrans" cxnId="{C1ACA88B-143B-467B-9E9E-E75B9F6C121C}">
      <dgm:prSet/>
      <dgm:spPr/>
      <dgm:t>
        <a:bodyPr/>
        <a:lstStyle/>
        <a:p>
          <a:endParaRPr lang="en-US">
            <a:cs typeface="B Zar" pitchFamily="2" charset="-78"/>
          </a:endParaRPr>
        </a:p>
      </dgm:t>
    </dgm:pt>
    <dgm:pt modelId="{03FA4D39-EABE-4A74-830F-BE0F1AEBF482}" type="sibTrans" cxnId="{C1ACA88B-143B-467B-9E9E-E75B9F6C121C}">
      <dgm:prSet/>
      <dgm:spPr/>
      <dgm:t>
        <a:bodyPr/>
        <a:lstStyle/>
        <a:p>
          <a:endParaRPr lang="en-US">
            <a:cs typeface="B Zar" pitchFamily="2" charset="-78"/>
          </a:endParaRPr>
        </a:p>
      </dgm:t>
    </dgm:pt>
    <dgm:pt modelId="{E521495A-E4FE-4F5C-8395-A772CCD42E7A}">
      <dgm:prSet/>
      <dgm:spPr/>
      <dgm:t>
        <a:bodyPr/>
        <a:lstStyle/>
        <a:p>
          <a:pPr rtl="1"/>
          <a:r>
            <a:rPr lang="fa-IR" dirty="0" smtClean="0">
              <a:cs typeface="B Zar" pitchFamily="2" charset="-78"/>
            </a:rPr>
            <a:t>تغییرات سبد دارایی را لحاظ می‌کند و بنابراین می‌توان آن را به‌عنوان ابزاری برای بهینه‌سازی به‌کار برد.</a:t>
          </a:r>
          <a:endParaRPr lang="en-US" dirty="0">
            <a:cs typeface="B Zar" pitchFamily="2" charset="-78"/>
          </a:endParaRPr>
        </a:p>
      </dgm:t>
    </dgm:pt>
    <dgm:pt modelId="{F111BF47-0714-46AF-9799-1FF7F060E562}" type="parTrans" cxnId="{FB9260FF-9A79-495A-89A2-B9A6BF9ACEED}">
      <dgm:prSet/>
      <dgm:spPr/>
      <dgm:t>
        <a:bodyPr/>
        <a:lstStyle/>
        <a:p>
          <a:endParaRPr lang="en-US">
            <a:cs typeface="B Zar" pitchFamily="2" charset="-78"/>
          </a:endParaRPr>
        </a:p>
      </dgm:t>
    </dgm:pt>
    <dgm:pt modelId="{517FE161-4544-46AB-8EB0-F2B8BE6BD38B}" type="sibTrans" cxnId="{FB9260FF-9A79-495A-89A2-B9A6BF9ACEED}">
      <dgm:prSet/>
      <dgm:spPr/>
      <dgm:t>
        <a:bodyPr/>
        <a:lstStyle/>
        <a:p>
          <a:endParaRPr lang="en-US">
            <a:cs typeface="B Zar" pitchFamily="2" charset="-78"/>
          </a:endParaRPr>
        </a:p>
      </dgm:t>
    </dgm:pt>
    <dgm:pt modelId="{46E3F97A-2AB3-4958-A1A7-A5436528E1B6}">
      <dgm:prSet/>
      <dgm:spPr/>
      <dgm:t>
        <a:bodyPr/>
        <a:lstStyle/>
        <a:p>
          <a:pPr algn="ctr" rtl="1"/>
          <a:r>
            <a:rPr lang="fa-IR" dirty="0" smtClean="0">
              <a:cs typeface="B Titr" pitchFamily="2" charset="-78"/>
            </a:rPr>
            <a:t>سرمایۀ قانونی</a:t>
          </a:r>
          <a:endParaRPr lang="en-US" dirty="0">
            <a:cs typeface="B Titr" pitchFamily="2" charset="-78"/>
          </a:endParaRPr>
        </a:p>
      </dgm:t>
    </dgm:pt>
    <dgm:pt modelId="{47358D5A-B1AE-42AA-A26F-C8C19ADDD93A}" type="parTrans" cxnId="{9BB45822-0AD5-4F98-AA36-C7DDDF1A1737}">
      <dgm:prSet/>
      <dgm:spPr/>
      <dgm:t>
        <a:bodyPr/>
        <a:lstStyle/>
        <a:p>
          <a:endParaRPr lang="en-US">
            <a:cs typeface="B Zar" pitchFamily="2" charset="-78"/>
          </a:endParaRPr>
        </a:p>
      </dgm:t>
    </dgm:pt>
    <dgm:pt modelId="{9F39A412-62BE-4DEB-B994-68B57B334E75}" type="sibTrans" cxnId="{9BB45822-0AD5-4F98-AA36-C7DDDF1A1737}">
      <dgm:prSet/>
      <dgm:spPr/>
      <dgm:t>
        <a:bodyPr/>
        <a:lstStyle/>
        <a:p>
          <a:endParaRPr lang="en-US">
            <a:cs typeface="B Zar" pitchFamily="2" charset="-78"/>
          </a:endParaRPr>
        </a:p>
      </dgm:t>
    </dgm:pt>
    <dgm:pt modelId="{5A17D23B-B6D2-4624-81F7-8203368C8DF1}">
      <dgm:prSet/>
      <dgm:spPr/>
      <dgm:t>
        <a:bodyPr/>
        <a:lstStyle/>
        <a:p>
          <a:pPr rtl="1"/>
          <a:r>
            <a:rPr lang="fa-IR" dirty="0" smtClean="0">
              <a:cs typeface="B Zar" pitchFamily="2" charset="-78"/>
            </a:rPr>
            <a:t>ریسک به‌منظور الزامات قانونی و گزارش‌دهی محاسبه می‌شود.</a:t>
          </a:r>
          <a:endParaRPr lang="en-US" dirty="0">
            <a:cs typeface="B Zar" pitchFamily="2" charset="-78"/>
          </a:endParaRPr>
        </a:p>
      </dgm:t>
    </dgm:pt>
    <dgm:pt modelId="{53792FC2-FC1B-4A16-B9D6-58341D838D11}" type="parTrans" cxnId="{E062426D-DFA6-4B73-9CA6-4FEFB72BB8B5}">
      <dgm:prSet/>
      <dgm:spPr/>
      <dgm:t>
        <a:bodyPr/>
        <a:lstStyle/>
        <a:p>
          <a:endParaRPr lang="en-US">
            <a:cs typeface="B Zar" pitchFamily="2" charset="-78"/>
          </a:endParaRPr>
        </a:p>
      </dgm:t>
    </dgm:pt>
    <dgm:pt modelId="{CF0B25A3-F169-4D99-94DF-563DBCC88050}" type="sibTrans" cxnId="{E062426D-DFA6-4B73-9CA6-4FEFB72BB8B5}">
      <dgm:prSet/>
      <dgm:spPr/>
      <dgm:t>
        <a:bodyPr/>
        <a:lstStyle/>
        <a:p>
          <a:endParaRPr lang="en-US">
            <a:cs typeface="B Zar" pitchFamily="2" charset="-78"/>
          </a:endParaRPr>
        </a:p>
      </dgm:t>
    </dgm:pt>
    <dgm:pt modelId="{A4A68E5D-7B5A-4C48-AD6C-0A7BF443A9B9}">
      <dgm:prSet/>
      <dgm:spPr/>
      <dgm:t>
        <a:bodyPr/>
        <a:lstStyle/>
        <a:p>
          <a:pPr rtl="1"/>
          <a:r>
            <a:rPr lang="fa-IR" dirty="0" smtClean="0">
              <a:cs typeface="B Zar" pitchFamily="2" charset="-78"/>
            </a:rPr>
            <a:t>نسبت به ویژگی‌هی سبد دارایی کمتر حساس است.</a:t>
          </a:r>
          <a:endParaRPr lang="en-US" dirty="0">
            <a:cs typeface="B Zar" pitchFamily="2" charset="-78"/>
          </a:endParaRPr>
        </a:p>
      </dgm:t>
    </dgm:pt>
    <dgm:pt modelId="{C5E7972A-D55A-49A4-B83B-EE1DADD96C98}" type="parTrans" cxnId="{2A710634-74FE-4581-AFB4-C6D5FDC603C3}">
      <dgm:prSet/>
      <dgm:spPr/>
      <dgm:t>
        <a:bodyPr/>
        <a:lstStyle/>
        <a:p>
          <a:endParaRPr lang="en-US">
            <a:cs typeface="B Zar" pitchFamily="2" charset="-78"/>
          </a:endParaRPr>
        </a:p>
      </dgm:t>
    </dgm:pt>
    <dgm:pt modelId="{B8E01FB9-BA7B-4E84-A2F0-3E7113CEEB10}" type="sibTrans" cxnId="{2A710634-74FE-4581-AFB4-C6D5FDC603C3}">
      <dgm:prSet/>
      <dgm:spPr/>
      <dgm:t>
        <a:bodyPr/>
        <a:lstStyle/>
        <a:p>
          <a:endParaRPr lang="en-US">
            <a:cs typeface="B Zar" pitchFamily="2" charset="-78"/>
          </a:endParaRPr>
        </a:p>
      </dgm:t>
    </dgm:pt>
    <dgm:pt modelId="{6EEE5E31-DE1F-4E06-B05F-F97E6E0E8BA0}">
      <dgm:prSet/>
      <dgm:spPr/>
      <dgm:t>
        <a:bodyPr/>
        <a:lstStyle/>
        <a:p>
          <a:pPr rtl="1"/>
          <a:endParaRPr lang="en-US" dirty="0">
            <a:cs typeface="B Zar" pitchFamily="2" charset="-78"/>
          </a:endParaRPr>
        </a:p>
      </dgm:t>
    </dgm:pt>
    <dgm:pt modelId="{6362F4FE-FC96-44C3-828F-367D75856015}" type="parTrans" cxnId="{526F161D-C0D7-4ADB-8A55-F5B8EF69D1F2}">
      <dgm:prSet/>
      <dgm:spPr/>
      <dgm:t>
        <a:bodyPr/>
        <a:lstStyle/>
        <a:p>
          <a:endParaRPr lang="en-US">
            <a:cs typeface="B Zar" pitchFamily="2" charset="-78"/>
          </a:endParaRPr>
        </a:p>
      </dgm:t>
    </dgm:pt>
    <dgm:pt modelId="{274F5D5B-C637-4BB0-8CFC-C31481E4A834}" type="sibTrans" cxnId="{526F161D-C0D7-4ADB-8A55-F5B8EF69D1F2}">
      <dgm:prSet/>
      <dgm:spPr/>
      <dgm:t>
        <a:bodyPr/>
        <a:lstStyle/>
        <a:p>
          <a:endParaRPr lang="en-US">
            <a:cs typeface="B Zar" pitchFamily="2" charset="-78"/>
          </a:endParaRPr>
        </a:p>
      </dgm:t>
    </dgm:pt>
    <dgm:pt modelId="{2B5A09F9-FEC9-411E-90D6-C2D92ACC5FCD}" type="pres">
      <dgm:prSet presAssocID="{3A4F1507-AFA7-407D-94B8-439B87E3A494}" presName="linear" presStyleCnt="0">
        <dgm:presLayoutVars>
          <dgm:dir/>
          <dgm:animLvl val="lvl"/>
          <dgm:resizeHandles val="exact"/>
        </dgm:presLayoutVars>
      </dgm:prSet>
      <dgm:spPr/>
      <dgm:t>
        <a:bodyPr/>
        <a:lstStyle/>
        <a:p>
          <a:endParaRPr lang="en-US"/>
        </a:p>
      </dgm:t>
    </dgm:pt>
    <dgm:pt modelId="{6C871EDF-556F-479F-857C-35B316055878}" type="pres">
      <dgm:prSet presAssocID="{E214C896-7BAB-4751-965C-F4D3FA9A14CC}" presName="parentLin" presStyleCnt="0"/>
      <dgm:spPr/>
    </dgm:pt>
    <dgm:pt modelId="{90972BD0-4798-4071-AD3D-05C3ECA93F1B}" type="pres">
      <dgm:prSet presAssocID="{E214C896-7BAB-4751-965C-F4D3FA9A14CC}" presName="parentLeftMargin" presStyleLbl="node1" presStyleIdx="0" presStyleCnt="2"/>
      <dgm:spPr/>
      <dgm:t>
        <a:bodyPr/>
        <a:lstStyle/>
        <a:p>
          <a:endParaRPr lang="en-US"/>
        </a:p>
      </dgm:t>
    </dgm:pt>
    <dgm:pt modelId="{C4BCEF1A-B5DA-4915-96B1-C0DEDA8896DD}" type="pres">
      <dgm:prSet presAssocID="{E214C896-7BAB-4751-965C-F4D3FA9A14CC}" presName="parentText" presStyleLbl="node1" presStyleIdx="0" presStyleCnt="2">
        <dgm:presLayoutVars>
          <dgm:chMax val="0"/>
          <dgm:bulletEnabled val="1"/>
        </dgm:presLayoutVars>
      </dgm:prSet>
      <dgm:spPr/>
      <dgm:t>
        <a:bodyPr/>
        <a:lstStyle/>
        <a:p>
          <a:endParaRPr lang="en-US"/>
        </a:p>
      </dgm:t>
    </dgm:pt>
    <dgm:pt modelId="{D9EE044F-7AF6-46F1-A329-97236D645554}" type="pres">
      <dgm:prSet presAssocID="{E214C896-7BAB-4751-965C-F4D3FA9A14CC}" presName="negativeSpace" presStyleCnt="0"/>
      <dgm:spPr/>
    </dgm:pt>
    <dgm:pt modelId="{441AF417-CC0A-4752-8F74-2DBB86B64F18}" type="pres">
      <dgm:prSet presAssocID="{E214C896-7BAB-4751-965C-F4D3FA9A14CC}" presName="childText" presStyleLbl="conFgAcc1" presStyleIdx="0" presStyleCnt="2">
        <dgm:presLayoutVars>
          <dgm:bulletEnabled val="1"/>
        </dgm:presLayoutVars>
      </dgm:prSet>
      <dgm:spPr/>
      <dgm:t>
        <a:bodyPr/>
        <a:lstStyle/>
        <a:p>
          <a:endParaRPr lang="en-US"/>
        </a:p>
      </dgm:t>
    </dgm:pt>
    <dgm:pt modelId="{A29124C7-565E-4A22-B026-46169280CA3D}" type="pres">
      <dgm:prSet presAssocID="{AA8F8311-F33A-4A0A-8779-23C70DA263C8}" presName="spaceBetweenRectangles" presStyleCnt="0"/>
      <dgm:spPr/>
    </dgm:pt>
    <dgm:pt modelId="{2FFC2E9C-DC53-44C7-AF92-428B3A9676D0}" type="pres">
      <dgm:prSet presAssocID="{46E3F97A-2AB3-4958-A1A7-A5436528E1B6}" presName="parentLin" presStyleCnt="0"/>
      <dgm:spPr/>
    </dgm:pt>
    <dgm:pt modelId="{ED71807D-B2C1-4A37-8777-CAA9F9B34C68}" type="pres">
      <dgm:prSet presAssocID="{46E3F97A-2AB3-4958-A1A7-A5436528E1B6}" presName="parentLeftMargin" presStyleLbl="node1" presStyleIdx="0" presStyleCnt="2"/>
      <dgm:spPr/>
      <dgm:t>
        <a:bodyPr/>
        <a:lstStyle/>
        <a:p>
          <a:endParaRPr lang="en-US"/>
        </a:p>
      </dgm:t>
    </dgm:pt>
    <dgm:pt modelId="{6511C9AB-3E0B-43B2-8B6A-5F45A44E9303}" type="pres">
      <dgm:prSet presAssocID="{46E3F97A-2AB3-4958-A1A7-A5436528E1B6}" presName="parentText" presStyleLbl="node1" presStyleIdx="1" presStyleCnt="2">
        <dgm:presLayoutVars>
          <dgm:chMax val="0"/>
          <dgm:bulletEnabled val="1"/>
        </dgm:presLayoutVars>
      </dgm:prSet>
      <dgm:spPr/>
      <dgm:t>
        <a:bodyPr/>
        <a:lstStyle/>
        <a:p>
          <a:endParaRPr lang="en-US"/>
        </a:p>
      </dgm:t>
    </dgm:pt>
    <dgm:pt modelId="{B778AFB1-D87E-4953-AB4E-5BEA9AD5592A}" type="pres">
      <dgm:prSet presAssocID="{46E3F97A-2AB3-4958-A1A7-A5436528E1B6}" presName="negativeSpace" presStyleCnt="0"/>
      <dgm:spPr/>
    </dgm:pt>
    <dgm:pt modelId="{5ADA2C24-48FE-4AC1-9391-27CC04FFDAFD}" type="pres">
      <dgm:prSet presAssocID="{46E3F97A-2AB3-4958-A1A7-A5436528E1B6}" presName="childText" presStyleLbl="conFgAcc1" presStyleIdx="1" presStyleCnt="2">
        <dgm:presLayoutVars>
          <dgm:bulletEnabled val="1"/>
        </dgm:presLayoutVars>
      </dgm:prSet>
      <dgm:spPr/>
      <dgm:t>
        <a:bodyPr/>
        <a:lstStyle/>
        <a:p>
          <a:endParaRPr lang="en-US"/>
        </a:p>
      </dgm:t>
    </dgm:pt>
  </dgm:ptLst>
  <dgm:cxnLst>
    <dgm:cxn modelId="{B63BCB45-8361-401A-9A94-DBCFBA4EE79B}" type="presOf" srcId="{AE21C2B8-0D03-4917-8DD1-D8E8F7DAC4E8}" destId="{441AF417-CC0A-4752-8F74-2DBB86B64F18}" srcOrd="0" destOrd="1" presId="urn:microsoft.com/office/officeart/2005/8/layout/list1"/>
    <dgm:cxn modelId="{E062426D-DFA6-4B73-9CA6-4FEFB72BB8B5}" srcId="{46E3F97A-2AB3-4958-A1A7-A5436528E1B6}" destId="{5A17D23B-B6D2-4624-81F7-8203368C8DF1}" srcOrd="0" destOrd="0" parTransId="{53792FC2-FC1B-4A16-B9D6-58341D838D11}" sibTransId="{CF0B25A3-F169-4D99-94DF-563DBCC88050}"/>
    <dgm:cxn modelId="{C1ACA88B-143B-467B-9E9E-E75B9F6C121C}" srcId="{AE21C2B8-0D03-4917-8DD1-D8E8F7DAC4E8}" destId="{F1C1341F-845E-4C46-8E58-075FF60CD3B4}" srcOrd="1" destOrd="0" parTransId="{8B540578-E4C0-461E-9296-2AE5E4A86EEA}" sibTransId="{03FA4D39-EABE-4A74-830F-BE0F1AEBF482}"/>
    <dgm:cxn modelId="{0A3919D5-D19D-4E51-9365-74B121F39F38}" type="presOf" srcId="{46E3F97A-2AB3-4958-A1A7-A5436528E1B6}" destId="{6511C9AB-3E0B-43B2-8B6A-5F45A44E9303}" srcOrd="1" destOrd="0" presId="urn:microsoft.com/office/officeart/2005/8/layout/list1"/>
    <dgm:cxn modelId="{5278B513-556B-456D-B487-8F0A7FC44AF0}" type="presOf" srcId="{E214C896-7BAB-4751-965C-F4D3FA9A14CC}" destId="{90972BD0-4798-4071-AD3D-05C3ECA93F1B}" srcOrd="0" destOrd="0" presId="urn:microsoft.com/office/officeart/2005/8/layout/list1"/>
    <dgm:cxn modelId="{01DA2E01-D619-44BB-B68F-8E59F1E5461D}" type="presOf" srcId="{3A4F1507-AFA7-407D-94B8-439B87E3A494}" destId="{2B5A09F9-FEC9-411E-90D6-C2D92ACC5FCD}" srcOrd="0" destOrd="0" presId="urn:microsoft.com/office/officeart/2005/8/layout/list1"/>
    <dgm:cxn modelId="{F01A0C10-A4B5-4B2A-BECC-90F966215CA5}" srcId="{AE21C2B8-0D03-4917-8DD1-D8E8F7DAC4E8}" destId="{DB44D6F3-B9B8-4BB2-8556-9CFC445050E1}" srcOrd="0" destOrd="0" parTransId="{BD545A56-2C57-43C4-8209-6A88DAA3532B}" sibTransId="{92365F0F-429D-4B7A-8273-FFFF2CB03100}"/>
    <dgm:cxn modelId="{B122DAFF-3FD2-4715-BFC6-F45E5AACA7C1}" srcId="{E214C896-7BAB-4751-965C-F4D3FA9A14CC}" destId="{AE21C2B8-0D03-4917-8DD1-D8E8F7DAC4E8}" srcOrd="1" destOrd="0" parTransId="{EA681F43-AD87-42D6-8D9A-D6DDBE40C2BE}" sibTransId="{7E2360A0-43D3-46FE-BCCC-826032A1460F}"/>
    <dgm:cxn modelId="{06DE9EFB-82F3-42F6-9B4B-EB96845489CC}" type="presOf" srcId="{A4A68E5D-7B5A-4C48-AD6C-0A7BF443A9B9}" destId="{5ADA2C24-48FE-4AC1-9391-27CC04FFDAFD}" srcOrd="0" destOrd="1" presId="urn:microsoft.com/office/officeart/2005/8/layout/list1"/>
    <dgm:cxn modelId="{F373E536-C7CE-4951-AC86-DA1C2079ABF5}" type="presOf" srcId="{DB44D6F3-B9B8-4BB2-8556-9CFC445050E1}" destId="{441AF417-CC0A-4752-8F74-2DBB86B64F18}" srcOrd="0" destOrd="2" presId="urn:microsoft.com/office/officeart/2005/8/layout/list1"/>
    <dgm:cxn modelId="{13B7D243-1AC3-426A-BE21-81FF5A78A3D3}" type="presOf" srcId="{E214C896-7BAB-4751-965C-F4D3FA9A14CC}" destId="{C4BCEF1A-B5DA-4915-96B1-C0DEDA8896DD}" srcOrd="1" destOrd="0" presId="urn:microsoft.com/office/officeart/2005/8/layout/list1"/>
    <dgm:cxn modelId="{7B19D23D-0AF8-42AD-B0FE-93ABD50147EE}" srcId="{E214C896-7BAB-4751-965C-F4D3FA9A14CC}" destId="{BB7858BE-E2F6-4DEB-BF73-BAE286783E8C}" srcOrd="0" destOrd="0" parTransId="{DDBC48EF-81E6-4F3C-A128-8401725F6C27}" sibTransId="{04F7F0CC-8956-4185-A106-68A988C60B64}"/>
    <dgm:cxn modelId="{5365D17A-8003-4148-83BC-038226D629D4}" type="presOf" srcId="{BB7858BE-E2F6-4DEB-BF73-BAE286783E8C}" destId="{441AF417-CC0A-4752-8F74-2DBB86B64F18}" srcOrd="0" destOrd="0" presId="urn:microsoft.com/office/officeart/2005/8/layout/list1"/>
    <dgm:cxn modelId="{FB9260FF-9A79-495A-89A2-B9A6BF9ACEED}" srcId="{AE21C2B8-0D03-4917-8DD1-D8E8F7DAC4E8}" destId="{E521495A-E4FE-4F5C-8395-A772CCD42E7A}" srcOrd="2" destOrd="0" parTransId="{F111BF47-0714-46AF-9799-1FF7F060E562}" sibTransId="{517FE161-4544-46AB-8EB0-F2B8BE6BD38B}"/>
    <dgm:cxn modelId="{2A710634-74FE-4581-AFB4-C6D5FDC603C3}" srcId="{46E3F97A-2AB3-4958-A1A7-A5436528E1B6}" destId="{A4A68E5D-7B5A-4C48-AD6C-0A7BF443A9B9}" srcOrd="1" destOrd="0" parTransId="{C5E7972A-D55A-49A4-B83B-EE1DADD96C98}" sibTransId="{B8E01FB9-BA7B-4E84-A2F0-3E7113CEEB10}"/>
    <dgm:cxn modelId="{4F11635F-C77F-4BE2-96FC-2E4743B4C21F}" srcId="{3A4F1507-AFA7-407D-94B8-439B87E3A494}" destId="{E214C896-7BAB-4751-965C-F4D3FA9A14CC}" srcOrd="0" destOrd="0" parTransId="{6E5DD132-8EE5-4F37-8BA0-4900ADAF7E97}" sibTransId="{AA8F8311-F33A-4A0A-8779-23C70DA263C8}"/>
    <dgm:cxn modelId="{9BB45822-0AD5-4F98-AA36-C7DDDF1A1737}" srcId="{3A4F1507-AFA7-407D-94B8-439B87E3A494}" destId="{46E3F97A-2AB3-4958-A1A7-A5436528E1B6}" srcOrd="1" destOrd="0" parTransId="{47358D5A-B1AE-42AA-A26F-C8C19ADDD93A}" sibTransId="{9F39A412-62BE-4DEB-B994-68B57B334E75}"/>
    <dgm:cxn modelId="{526F161D-C0D7-4ADB-8A55-F5B8EF69D1F2}" srcId="{46E3F97A-2AB3-4958-A1A7-A5436528E1B6}" destId="{6EEE5E31-DE1F-4E06-B05F-F97E6E0E8BA0}" srcOrd="2" destOrd="0" parTransId="{6362F4FE-FC96-44C3-828F-367D75856015}" sibTransId="{274F5D5B-C637-4BB0-8CFC-C31481E4A834}"/>
    <dgm:cxn modelId="{B9CA2CAE-4E15-4E2C-89FF-53F5B7666EA0}" type="presOf" srcId="{E521495A-E4FE-4F5C-8395-A772CCD42E7A}" destId="{441AF417-CC0A-4752-8F74-2DBB86B64F18}" srcOrd="0" destOrd="4" presId="urn:microsoft.com/office/officeart/2005/8/layout/list1"/>
    <dgm:cxn modelId="{D6BE18D1-F8F5-40F0-A80E-D3087F525E08}" type="presOf" srcId="{F1C1341F-845E-4C46-8E58-075FF60CD3B4}" destId="{441AF417-CC0A-4752-8F74-2DBB86B64F18}" srcOrd="0" destOrd="3" presId="urn:microsoft.com/office/officeart/2005/8/layout/list1"/>
    <dgm:cxn modelId="{CA350C4D-DAD0-45F3-A17E-1C04E158364D}" type="presOf" srcId="{5A17D23B-B6D2-4624-81F7-8203368C8DF1}" destId="{5ADA2C24-48FE-4AC1-9391-27CC04FFDAFD}" srcOrd="0" destOrd="0" presId="urn:microsoft.com/office/officeart/2005/8/layout/list1"/>
    <dgm:cxn modelId="{B5A4AD7F-016E-4E2F-A9F2-340B6ACA4833}" type="presOf" srcId="{46E3F97A-2AB3-4958-A1A7-A5436528E1B6}" destId="{ED71807D-B2C1-4A37-8777-CAA9F9B34C68}" srcOrd="0" destOrd="0" presId="urn:microsoft.com/office/officeart/2005/8/layout/list1"/>
    <dgm:cxn modelId="{D12C6B79-BB48-4AA1-9C31-7C11D16980F7}" type="presOf" srcId="{6EEE5E31-DE1F-4E06-B05F-F97E6E0E8BA0}" destId="{5ADA2C24-48FE-4AC1-9391-27CC04FFDAFD}" srcOrd="0" destOrd="2" presId="urn:microsoft.com/office/officeart/2005/8/layout/list1"/>
    <dgm:cxn modelId="{45C05E6C-40DE-4CC2-B21E-469637DCA0D9}" type="presParOf" srcId="{2B5A09F9-FEC9-411E-90D6-C2D92ACC5FCD}" destId="{6C871EDF-556F-479F-857C-35B316055878}" srcOrd="0" destOrd="0" presId="urn:microsoft.com/office/officeart/2005/8/layout/list1"/>
    <dgm:cxn modelId="{4B040910-AE52-4ACE-B642-1710F332B48E}" type="presParOf" srcId="{6C871EDF-556F-479F-857C-35B316055878}" destId="{90972BD0-4798-4071-AD3D-05C3ECA93F1B}" srcOrd="0" destOrd="0" presId="urn:microsoft.com/office/officeart/2005/8/layout/list1"/>
    <dgm:cxn modelId="{FA01A66C-C121-4E4C-A2AC-917D70B160F6}" type="presParOf" srcId="{6C871EDF-556F-479F-857C-35B316055878}" destId="{C4BCEF1A-B5DA-4915-96B1-C0DEDA8896DD}" srcOrd="1" destOrd="0" presId="urn:microsoft.com/office/officeart/2005/8/layout/list1"/>
    <dgm:cxn modelId="{B2D3A453-2FBC-4A7E-A514-381A090C65D0}" type="presParOf" srcId="{2B5A09F9-FEC9-411E-90D6-C2D92ACC5FCD}" destId="{D9EE044F-7AF6-46F1-A329-97236D645554}" srcOrd="1" destOrd="0" presId="urn:microsoft.com/office/officeart/2005/8/layout/list1"/>
    <dgm:cxn modelId="{80F8DE1C-FB8B-4DF4-8B2C-AF622EF111EE}" type="presParOf" srcId="{2B5A09F9-FEC9-411E-90D6-C2D92ACC5FCD}" destId="{441AF417-CC0A-4752-8F74-2DBB86B64F18}" srcOrd="2" destOrd="0" presId="urn:microsoft.com/office/officeart/2005/8/layout/list1"/>
    <dgm:cxn modelId="{E447090D-B4D4-4C54-B224-8388D15CBC79}" type="presParOf" srcId="{2B5A09F9-FEC9-411E-90D6-C2D92ACC5FCD}" destId="{A29124C7-565E-4A22-B026-46169280CA3D}" srcOrd="3" destOrd="0" presId="urn:microsoft.com/office/officeart/2005/8/layout/list1"/>
    <dgm:cxn modelId="{FEC7AE7A-207C-4D00-960F-5FB6B0F13E71}" type="presParOf" srcId="{2B5A09F9-FEC9-411E-90D6-C2D92ACC5FCD}" destId="{2FFC2E9C-DC53-44C7-AF92-428B3A9676D0}" srcOrd="4" destOrd="0" presId="urn:microsoft.com/office/officeart/2005/8/layout/list1"/>
    <dgm:cxn modelId="{4EF6C3CB-FA4D-450C-914E-208A08BBE6F8}" type="presParOf" srcId="{2FFC2E9C-DC53-44C7-AF92-428B3A9676D0}" destId="{ED71807D-B2C1-4A37-8777-CAA9F9B34C68}" srcOrd="0" destOrd="0" presId="urn:microsoft.com/office/officeart/2005/8/layout/list1"/>
    <dgm:cxn modelId="{A3D9D079-ED07-4D17-A0D8-A9A13460321B}" type="presParOf" srcId="{2FFC2E9C-DC53-44C7-AF92-428B3A9676D0}" destId="{6511C9AB-3E0B-43B2-8B6A-5F45A44E9303}" srcOrd="1" destOrd="0" presId="urn:microsoft.com/office/officeart/2005/8/layout/list1"/>
    <dgm:cxn modelId="{77D92290-4800-439E-BB6D-1C5929B9E1DA}" type="presParOf" srcId="{2B5A09F9-FEC9-411E-90D6-C2D92ACC5FCD}" destId="{B778AFB1-D87E-4953-AB4E-5BEA9AD5592A}" srcOrd="5" destOrd="0" presId="urn:microsoft.com/office/officeart/2005/8/layout/list1"/>
    <dgm:cxn modelId="{67049336-C3F4-43BF-A511-08DD4459A5CA}" type="presParOf" srcId="{2B5A09F9-FEC9-411E-90D6-C2D92ACC5FCD}" destId="{5ADA2C24-48FE-4AC1-9391-27CC04FFDAFD}"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F5CF22-912B-4FB1-ACA2-2E6F79AB0835}"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E79AB557-4E58-46E1-AB6A-52BD4A27824D}">
      <dgm:prSet/>
      <dgm:spPr/>
      <dgm:t>
        <a:bodyPr/>
        <a:lstStyle/>
        <a:p>
          <a:pPr algn="ctr" rtl="1"/>
          <a:r>
            <a:rPr lang="fa-IR" b="0" dirty="0" smtClean="0">
              <a:cs typeface="B Zar" pitchFamily="2" charset="-78"/>
            </a:rPr>
            <a:t>رویکرد استانداردشده</a:t>
          </a:r>
          <a:endParaRPr lang="en-US" b="0" dirty="0">
            <a:cs typeface="B Zar" pitchFamily="2" charset="-78"/>
          </a:endParaRPr>
        </a:p>
      </dgm:t>
    </dgm:pt>
    <dgm:pt modelId="{55A0B728-2E93-47F3-BD0B-B4372B427432}" type="parTrans" cxnId="{495F6EA0-0F6B-4320-B3D8-61A4E3C83C93}">
      <dgm:prSet/>
      <dgm:spPr/>
      <dgm:t>
        <a:bodyPr/>
        <a:lstStyle/>
        <a:p>
          <a:pPr algn="ctr"/>
          <a:endParaRPr lang="en-US" b="1">
            <a:cs typeface="B Zar" pitchFamily="2" charset="-78"/>
          </a:endParaRPr>
        </a:p>
      </dgm:t>
    </dgm:pt>
    <dgm:pt modelId="{DD756C2D-9423-4645-83CA-5CF7BC1E47D8}" type="sibTrans" cxnId="{495F6EA0-0F6B-4320-B3D8-61A4E3C83C93}">
      <dgm:prSet/>
      <dgm:spPr/>
      <dgm:t>
        <a:bodyPr/>
        <a:lstStyle/>
        <a:p>
          <a:pPr algn="ctr"/>
          <a:endParaRPr lang="en-US" b="1">
            <a:cs typeface="B Zar" pitchFamily="2" charset="-78"/>
          </a:endParaRPr>
        </a:p>
      </dgm:t>
    </dgm:pt>
    <dgm:pt modelId="{7CE1C9F7-679B-467A-AAEB-490449A491DD}">
      <dgm:prSet/>
      <dgm:spPr/>
      <dgm:t>
        <a:bodyPr/>
        <a:lstStyle/>
        <a:p>
          <a:pPr algn="l" rtl="0"/>
          <a:r>
            <a:rPr lang="en-US" b="0" dirty="0" smtClean="0">
              <a:cs typeface="B Zar" pitchFamily="2" charset="-78"/>
            </a:rPr>
            <a:t>standardized approach</a:t>
          </a:r>
          <a:r>
            <a:rPr lang="fa-IR" b="0" dirty="0" smtClean="0">
              <a:cs typeface="B Zar" pitchFamily="2" charset="-78"/>
            </a:rPr>
            <a:t> </a:t>
          </a:r>
          <a:endParaRPr lang="en-US" b="0" dirty="0">
            <a:cs typeface="B Zar" pitchFamily="2" charset="-78"/>
          </a:endParaRPr>
        </a:p>
      </dgm:t>
    </dgm:pt>
    <dgm:pt modelId="{7CB6FBDD-C41F-4D5A-9E6B-12CFC1D33696}" type="parTrans" cxnId="{E0FFD874-E2F1-451F-BA88-15541DA8BFC5}">
      <dgm:prSet/>
      <dgm:spPr/>
      <dgm:t>
        <a:bodyPr/>
        <a:lstStyle/>
        <a:p>
          <a:pPr algn="ctr"/>
          <a:endParaRPr lang="en-US" b="1">
            <a:cs typeface="B Zar" pitchFamily="2" charset="-78"/>
          </a:endParaRPr>
        </a:p>
      </dgm:t>
    </dgm:pt>
    <dgm:pt modelId="{1D733FDC-E8FB-4911-BEBB-822338013D78}" type="sibTrans" cxnId="{E0FFD874-E2F1-451F-BA88-15541DA8BFC5}">
      <dgm:prSet/>
      <dgm:spPr/>
      <dgm:t>
        <a:bodyPr/>
        <a:lstStyle/>
        <a:p>
          <a:pPr algn="ctr"/>
          <a:endParaRPr lang="en-US" b="1">
            <a:cs typeface="B Zar" pitchFamily="2" charset="-78"/>
          </a:endParaRPr>
        </a:p>
      </dgm:t>
    </dgm:pt>
    <dgm:pt modelId="{47186D3C-B70A-4B21-A03C-32F03C981F9C}">
      <dgm:prSet/>
      <dgm:spPr/>
      <dgm:t>
        <a:bodyPr/>
        <a:lstStyle/>
        <a:p>
          <a:pPr algn="ctr" rtl="1"/>
          <a:r>
            <a:rPr lang="fa-IR" b="0" dirty="0" smtClean="0">
              <a:cs typeface="B Zar" pitchFamily="2" charset="-78"/>
            </a:rPr>
            <a:t>رویکرد مقدماتی مبتنی بر رتبه‌بندی‌های داخلی</a:t>
          </a:r>
          <a:endParaRPr lang="en-US" b="0" dirty="0">
            <a:cs typeface="B Zar" pitchFamily="2" charset="-78"/>
          </a:endParaRPr>
        </a:p>
      </dgm:t>
    </dgm:pt>
    <dgm:pt modelId="{AF31B41F-52BB-485B-82C1-E6F00BEED0AE}" type="parTrans" cxnId="{1E4F200E-181E-49E3-8D88-4CA7C6F217A8}">
      <dgm:prSet/>
      <dgm:spPr/>
      <dgm:t>
        <a:bodyPr/>
        <a:lstStyle/>
        <a:p>
          <a:pPr algn="ctr"/>
          <a:endParaRPr lang="en-US" b="1">
            <a:cs typeface="B Zar" pitchFamily="2" charset="-78"/>
          </a:endParaRPr>
        </a:p>
      </dgm:t>
    </dgm:pt>
    <dgm:pt modelId="{AF927532-92AE-4C0C-9E9B-BF157E6DD517}" type="sibTrans" cxnId="{1E4F200E-181E-49E3-8D88-4CA7C6F217A8}">
      <dgm:prSet/>
      <dgm:spPr/>
      <dgm:t>
        <a:bodyPr/>
        <a:lstStyle/>
        <a:p>
          <a:pPr algn="ctr"/>
          <a:endParaRPr lang="en-US" b="1">
            <a:cs typeface="B Zar" pitchFamily="2" charset="-78"/>
          </a:endParaRPr>
        </a:p>
      </dgm:t>
    </dgm:pt>
    <dgm:pt modelId="{9EBD0CAA-8F8D-4D25-B2FB-0D68AC87EDF4}">
      <dgm:prSet/>
      <dgm:spPr/>
      <dgm:t>
        <a:bodyPr/>
        <a:lstStyle/>
        <a:p>
          <a:pPr algn="l" rtl="0"/>
          <a:r>
            <a:rPr lang="en-US" b="0" dirty="0" smtClean="0">
              <a:cs typeface="B Zar" pitchFamily="2" charset="-78"/>
            </a:rPr>
            <a:t>foundation internal ratings based approach</a:t>
          </a:r>
          <a:endParaRPr lang="en-US" b="0" dirty="0">
            <a:cs typeface="B Zar" pitchFamily="2" charset="-78"/>
          </a:endParaRPr>
        </a:p>
      </dgm:t>
    </dgm:pt>
    <dgm:pt modelId="{F844E0BE-FF38-40F5-BD40-853AE00BA66F}" type="parTrans" cxnId="{F0EEE18D-3390-4033-9C57-9592CD753498}">
      <dgm:prSet/>
      <dgm:spPr/>
      <dgm:t>
        <a:bodyPr/>
        <a:lstStyle/>
        <a:p>
          <a:pPr algn="ctr"/>
          <a:endParaRPr lang="en-US" b="1">
            <a:cs typeface="B Zar" pitchFamily="2" charset="-78"/>
          </a:endParaRPr>
        </a:p>
      </dgm:t>
    </dgm:pt>
    <dgm:pt modelId="{FDF37AA8-2E16-43FA-B957-E761C65B4B53}" type="sibTrans" cxnId="{F0EEE18D-3390-4033-9C57-9592CD753498}">
      <dgm:prSet/>
      <dgm:spPr/>
      <dgm:t>
        <a:bodyPr/>
        <a:lstStyle/>
        <a:p>
          <a:pPr algn="ctr"/>
          <a:endParaRPr lang="en-US" b="1">
            <a:cs typeface="B Zar" pitchFamily="2" charset="-78"/>
          </a:endParaRPr>
        </a:p>
      </dgm:t>
    </dgm:pt>
    <dgm:pt modelId="{C6A10792-AC7D-4894-8AAB-4EC8937C9C1F}">
      <dgm:prSet/>
      <dgm:spPr/>
      <dgm:t>
        <a:bodyPr/>
        <a:lstStyle/>
        <a:p>
          <a:pPr algn="ctr" rtl="1"/>
          <a:r>
            <a:rPr lang="fa-IR" b="0" dirty="0" smtClean="0">
              <a:cs typeface="B Zar" pitchFamily="2" charset="-78"/>
            </a:rPr>
            <a:t>رویکرد پیشرفتۀ مبتنی بر رتبه‌بندی‌های داخلی</a:t>
          </a:r>
          <a:endParaRPr lang="en-US" b="0" dirty="0">
            <a:cs typeface="B Zar" pitchFamily="2" charset="-78"/>
          </a:endParaRPr>
        </a:p>
      </dgm:t>
    </dgm:pt>
    <dgm:pt modelId="{1E644BFB-7D91-4A58-A031-AFFF8FF065F6}" type="parTrans" cxnId="{DAD67B7E-7C25-4CF1-86DF-FD12C6561BC4}">
      <dgm:prSet/>
      <dgm:spPr/>
      <dgm:t>
        <a:bodyPr/>
        <a:lstStyle/>
        <a:p>
          <a:pPr algn="ctr"/>
          <a:endParaRPr lang="en-US" b="1">
            <a:cs typeface="B Zar" pitchFamily="2" charset="-78"/>
          </a:endParaRPr>
        </a:p>
      </dgm:t>
    </dgm:pt>
    <dgm:pt modelId="{D179AA95-E00D-466C-A0C4-DFDDFC790BA1}" type="sibTrans" cxnId="{DAD67B7E-7C25-4CF1-86DF-FD12C6561BC4}">
      <dgm:prSet/>
      <dgm:spPr/>
      <dgm:t>
        <a:bodyPr/>
        <a:lstStyle/>
        <a:p>
          <a:pPr algn="ctr"/>
          <a:endParaRPr lang="en-US" b="1">
            <a:cs typeface="B Zar" pitchFamily="2" charset="-78"/>
          </a:endParaRPr>
        </a:p>
      </dgm:t>
    </dgm:pt>
    <dgm:pt modelId="{25369E4A-FB23-46A1-A4B1-6F081D065F25}">
      <dgm:prSet/>
      <dgm:spPr/>
      <dgm:t>
        <a:bodyPr/>
        <a:lstStyle/>
        <a:p>
          <a:pPr algn="l" rtl="0"/>
          <a:r>
            <a:rPr lang="en-US" b="0" dirty="0" smtClean="0">
              <a:cs typeface="B Zar" pitchFamily="2" charset="-78"/>
            </a:rPr>
            <a:t>advanced internal ratings based approach</a:t>
          </a:r>
          <a:endParaRPr lang="en-US" b="0" dirty="0">
            <a:cs typeface="B Zar" pitchFamily="2" charset="-78"/>
          </a:endParaRPr>
        </a:p>
      </dgm:t>
    </dgm:pt>
    <dgm:pt modelId="{610CACA1-3DF0-402B-AA91-6F21617B6D33}" type="parTrans" cxnId="{69DDB4F2-B78C-4478-9C6B-1B0B5AF04762}">
      <dgm:prSet/>
      <dgm:spPr/>
      <dgm:t>
        <a:bodyPr/>
        <a:lstStyle/>
        <a:p>
          <a:pPr algn="ctr"/>
          <a:endParaRPr lang="en-US" b="1">
            <a:cs typeface="B Zar" pitchFamily="2" charset="-78"/>
          </a:endParaRPr>
        </a:p>
      </dgm:t>
    </dgm:pt>
    <dgm:pt modelId="{D9C033C7-E49B-4956-B93F-A45A37D258AA}" type="sibTrans" cxnId="{69DDB4F2-B78C-4478-9C6B-1B0B5AF04762}">
      <dgm:prSet/>
      <dgm:spPr/>
      <dgm:t>
        <a:bodyPr/>
        <a:lstStyle/>
        <a:p>
          <a:pPr algn="ctr"/>
          <a:endParaRPr lang="en-US" b="1">
            <a:cs typeface="B Zar" pitchFamily="2" charset="-78"/>
          </a:endParaRPr>
        </a:p>
      </dgm:t>
    </dgm:pt>
    <dgm:pt modelId="{C98E21E4-8DE6-4733-8356-5CE2391160FE}" type="pres">
      <dgm:prSet presAssocID="{69F5CF22-912B-4FB1-ACA2-2E6F79AB0835}" presName="linear" presStyleCnt="0">
        <dgm:presLayoutVars>
          <dgm:dir/>
          <dgm:animLvl val="lvl"/>
          <dgm:resizeHandles val="exact"/>
        </dgm:presLayoutVars>
      </dgm:prSet>
      <dgm:spPr/>
      <dgm:t>
        <a:bodyPr/>
        <a:lstStyle/>
        <a:p>
          <a:endParaRPr lang="en-US"/>
        </a:p>
      </dgm:t>
    </dgm:pt>
    <dgm:pt modelId="{FECEBFD3-AB38-4C24-BFA1-8E5040172354}" type="pres">
      <dgm:prSet presAssocID="{E79AB557-4E58-46E1-AB6A-52BD4A27824D}" presName="parentLin" presStyleCnt="0"/>
      <dgm:spPr/>
    </dgm:pt>
    <dgm:pt modelId="{C0FB83A9-04FD-4B14-823E-8FE9F8158E1E}" type="pres">
      <dgm:prSet presAssocID="{E79AB557-4E58-46E1-AB6A-52BD4A27824D}" presName="parentLeftMargin" presStyleLbl="node1" presStyleIdx="0" presStyleCnt="3"/>
      <dgm:spPr/>
      <dgm:t>
        <a:bodyPr/>
        <a:lstStyle/>
        <a:p>
          <a:endParaRPr lang="en-US"/>
        </a:p>
      </dgm:t>
    </dgm:pt>
    <dgm:pt modelId="{54235C3D-52E2-4F20-8E01-B18677024596}" type="pres">
      <dgm:prSet presAssocID="{E79AB557-4E58-46E1-AB6A-52BD4A27824D}" presName="parentText" presStyleLbl="node1" presStyleIdx="0" presStyleCnt="3">
        <dgm:presLayoutVars>
          <dgm:chMax val="0"/>
          <dgm:bulletEnabled val="1"/>
        </dgm:presLayoutVars>
      </dgm:prSet>
      <dgm:spPr/>
      <dgm:t>
        <a:bodyPr/>
        <a:lstStyle/>
        <a:p>
          <a:endParaRPr lang="en-US"/>
        </a:p>
      </dgm:t>
    </dgm:pt>
    <dgm:pt modelId="{9DC88C7D-D198-465D-9B1E-B877BDA9B759}" type="pres">
      <dgm:prSet presAssocID="{E79AB557-4E58-46E1-AB6A-52BD4A27824D}" presName="negativeSpace" presStyleCnt="0"/>
      <dgm:spPr/>
    </dgm:pt>
    <dgm:pt modelId="{634774B8-E46A-42B4-9574-8672811D1BA0}" type="pres">
      <dgm:prSet presAssocID="{E79AB557-4E58-46E1-AB6A-52BD4A27824D}" presName="childText" presStyleLbl="conFgAcc1" presStyleIdx="0" presStyleCnt="3">
        <dgm:presLayoutVars>
          <dgm:bulletEnabled val="1"/>
        </dgm:presLayoutVars>
      </dgm:prSet>
      <dgm:spPr/>
      <dgm:t>
        <a:bodyPr/>
        <a:lstStyle/>
        <a:p>
          <a:endParaRPr lang="en-US"/>
        </a:p>
      </dgm:t>
    </dgm:pt>
    <dgm:pt modelId="{E95B0D50-D7D4-4675-97E2-58BDBF920F18}" type="pres">
      <dgm:prSet presAssocID="{DD756C2D-9423-4645-83CA-5CF7BC1E47D8}" presName="spaceBetweenRectangles" presStyleCnt="0"/>
      <dgm:spPr/>
    </dgm:pt>
    <dgm:pt modelId="{B3AAFCB2-75C6-4EA5-959C-E4C74C85E386}" type="pres">
      <dgm:prSet presAssocID="{47186D3C-B70A-4B21-A03C-32F03C981F9C}" presName="parentLin" presStyleCnt="0"/>
      <dgm:spPr/>
    </dgm:pt>
    <dgm:pt modelId="{46C80E47-224A-467E-8DD6-D66BE2D05CD0}" type="pres">
      <dgm:prSet presAssocID="{47186D3C-B70A-4B21-A03C-32F03C981F9C}" presName="parentLeftMargin" presStyleLbl="node1" presStyleIdx="0" presStyleCnt="3"/>
      <dgm:spPr/>
      <dgm:t>
        <a:bodyPr/>
        <a:lstStyle/>
        <a:p>
          <a:endParaRPr lang="en-US"/>
        </a:p>
      </dgm:t>
    </dgm:pt>
    <dgm:pt modelId="{80674FEA-696A-436D-A3E0-92A5F71D775A}" type="pres">
      <dgm:prSet presAssocID="{47186D3C-B70A-4B21-A03C-32F03C981F9C}" presName="parentText" presStyleLbl="node1" presStyleIdx="1" presStyleCnt="3">
        <dgm:presLayoutVars>
          <dgm:chMax val="0"/>
          <dgm:bulletEnabled val="1"/>
        </dgm:presLayoutVars>
      </dgm:prSet>
      <dgm:spPr/>
      <dgm:t>
        <a:bodyPr/>
        <a:lstStyle/>
        <a:p>
          <a:endParaRPr lang="en-US"/>
        </a:p>
      </dgm:t>
    </dgm:pt>
    <dgm:pt modelId="{E9860434-2AE0-484B-BD0D-87B99A24E740}" type="pres">
      <dgm:prSet presAssocID="{47186D3C-B70A-4B21-A03C-32F03C981F9C}" presName="negativeSpace" presStyleCnt="0"/>
      <dgm:spPr/>
    </dgm:pt>
    <dgm:pt modelId="{0DF2B107-9714-4BA5-8FC4-28C09A8F3948}" type="pres">
      <dgm:prSet presAssocID="{47186D3C-B70A-4B21-A03C-32F03C981F9C}" presName="childText" presStyleLbl="conFgAcc1" presStyleIdx="1" presStyleCnt="3">
        <dgm:presLayoutVars>
          <dgm:bulletEnabled val="1"/>
        </dgm:presLayoutVars>
      </dgm:prSet>
      <dgm:spPr/>
      <dgm:t>
        <a:bodyPr/>
        <a:lstStyle/>
        <a:p>
          <a:endParaRPr lang="en-US"/>
        </a:p>
      </dgm:t>
    </dgm:pt>
    <dgm:pt modelId="{095859F3-44C7-45EB-B501-47FEFABF95B9}" type="pres">
      <dgm:prSet presAssocID="{AF927532-92AE-4C0C-9E9B-BF157E6DD517}" presName="spaceBetweenRectangles" presStyleCnt="0"/>
      <dgm:spPr/>
    </dgm:pt>
    <dgm:pt modelId="{A0E75CC1-980B-4C8B-83ED-3B3FA087B34E}" type="pres">
      <dgm:prSet presAssocID="{C6A10792-AC7D-4894-8AAB-4EC8937C9C1F}" presName="parentLin" presStyleCnt="0"/>
      <dgm:spPr/>
    </dgm:pt>
    <dgm:pt modelId="{7E2AD77A-1EEB-45F4-9B7F-4F7B1E9004A6}" type="pres">
      <dgm:prSet presAssocID="{C6A10792-AC7D-4894-8AAB-4EC8937C9C1F}" presName="parentLeftMargin" presStyleLbl="node1" presStyleIdx="1" presStyleCnt="3"/>
      <dgm:spPr/>
      <dgm:t>
        <a:bodyPr/>
        <a:lstStyle/>
        <a:p>
          <a:endParaRPr lang="en-US"/>
        </a:p>
      </dgm:t>
    </dgm:pt>
    <dgm:pt modelId="{0E92CE4C-124E-428F-929E-72121A1D4B17}" type="pres">
      <dgm:prSet presAssocID="{C6A10792-AC7D-4894-8AAB-4EC8937C9C1F}" presName="parentText" presStyleLbl="node1" presStyleIdx="2" presStyleCnt="3">
        <dgm:presLayoutVars>
          <dgm:chMax val="0"/>
          <dgm:bulletEnabled val="1"/>
        </dgm:presLayoutVars>
      </dgm:prSet>
      <dgm:spPr/>
      <dgm:t>
        <a:bodyPr/>
        <a:lstStyle/>
        <a:p>
          <a:endParaRPr lang="en-US"/>
        </a:p>
      </dgm:t>
    </dgm:pt>
    <dgm:pt modelId="{A98CFD63-001D-4CD0-94D0-16E458438EBC}" type="pres">
      <dgm:prSet presAssocID="{C6A10792-AC7D-4894-8AAB-4EC8937C9C1F}" presName="negativeSpace" presStyleCnt="0"/>
      <dgm:spPr/>
    </dgm:pt>
    <dgm:pt modelId="{D4BF73A9-0CC3-42B4-881A-D3F228EA95DD}" type="pres">
      <dgm:prSet presAssocID="{C6A10792-AC7D-4894-8AAB-4EC8937C9C1F}" presName="childText" presStyleLbl="conFgAcc1" presStyleIdx="2" presStyleCnt="3">
        <dgm:presLayoutVars>
          <dgm:bulletEnabled val="1"/>
        </dgm:presLayoutVars>
      </dgm:prSet>
      <dgm:spPr/>
      <dgm:t>
        <a:bodyPr/>
        <a:lstStyle/>
        <a:p>
          <a:endParaRPr lang="en-US"/>
        </a:p>
      </dgm:t>
    </dgm:pt>
  </dgm:ptLst>
  <dgm:cxnLst>
    <dgm:cxn modelId="{DAD67B7E-7C25-4CF1-86DF-FD12C6561BC4}" srcId="{69F5CF22-912B-4FB1-ACA2-2E6F79AB0835}" destId="{C6A10792-AC7D-4894-8AAB-4EC8937C9C1F}" srcOrd="2" destOrd="0" parTransId="{1E644BFB-7D91-4A58-A031-AFFF8FF065F6}" sibTransId="{D179AA95-E00D-466C-A0C4-DFDDFC790BA1}"/>
    <dgm:cxn modelId="{E482D7BD-9D9F-40A3-A890-7889D253CE96}" type="presOf" srcId="{69F5CF22-912B-4FB1-ACA2-2E6F79AB0835}" destId="{C98E21E4-8DE6-4733-8356-5CE2391160FE}" srcOrd="0" destOrd="0" presId="urn:microsoft.com/office/officeart/2005/8/layout/list1"/>
    <dgm:cxn modelId="{29A10DB6-4AE8-4E55-A3FB-924B9AA6E366}" type="presOf" srcId="{25369E4A-FB23-46A1-A4B1-6F081D065F25}" destId="{D4BF73A9-0CC3-42B4-881A-D3F228EA95DD}" srcOrd="0" destOrd="0" presId="urn:microsoft.com/office/officeart/2005/8/layout/list1"/>
    <dgm:cxn modelId="{0A175E8C-6087-4E61-A819-58AF4343A753}" type="presOf" srcId="{E79AB557-4E58-46E1-AB6A-52BD4A27824D}" destId="{C0FB83A9-04FD-4B14-823E-8FE9F8158E1E}" srcOrd="0" destOrd="0" presId="urn:microsoft.com/office/officeart/2005/8/layout/list1"/>
    <dgm:cxn modelId="{4170F3BA-4456-4CFB-AF1A-8C9A582A1596}" type="presOf" srcId="{47186D3C-B70A-4B21-A03C-32F03C981F9C}" destId="{46C80E47-224A-467E-8DD6-D66BE2D05CD0}" srcOrd="0" destOrd="0" presId="urn:microsoft.com/office/officeart/2005/8/layout/list1"/>
    <dgm:cxn modelId="{957930B3-AD47-4326-BF41-85953513F009}" type="presOf" srcId="{C6A10792-AC7D-4894-8AAB-4EC8937C9C1F}" destId="{7E2AD77A-1EEB-45F4-9B7F-4F7B1E9004A6}" srcOrd="0" destOrd="0" presId="urn:microsoft.com/office/officeart/2005/8/layout/list1"/>
    <dgm:cxn modelId="{F0EEE18D-3390-4033-9C57-9592CD753498}" srcId="{47186D3C-B70A-4B21-A03C-32F03C981F9C}" destId="{9EBD0CAA-8F8D-4D25-B2FB-0D68AC87EDF4}" srcOrd="0" destOrd="0" parTransId="{F844E0BE-FF38-40F5-BD40-853AE00BA66F}" sibTransId="{FDF37AA8-2E16-43FA-B957-E761C65B4B53}"/>
    <dgm:cxn modelId="{1E4F200E-181E-49E3-8D88-4CA7C6F217A8}" srcId="{69F5CF22-912B-4FB1-ACA2-2E6F79AB0835}" destId="{47186D3C-B70A-4B21-A03C-32F03C981F9C}" srcOrd="1" destOrd="0" parTransId="{AF31B41F-52BB-485B-82C1-E6F00BEED0AE}" sibTransId="{AF927532-92AE-4C0C-9E9B-BF157E6DD517}"/>
    <dgm:cxn modelId="{1F3FC47B-E413-44C1-84F2-91A21E5554CB}" type="presOf" srcId="{47186D3C-B70A-4B21-A03C-32F03C981F9C}" destId="{80674FEA-696A-436D-A3E0-92A5F71D775A}" srcOrd="1" destOrd="0" presId="urn:microsoft.com/office/officeart/2005/8/layout/list1"/>
    <dgm:cxn modelId="{A91A60CA-8C12-43BF-9BAF-7F0E97FAE697}" type="presOf" srcId="{9EBD0CAA-8F8D-4D25-B2FB-0D68AC87EDF4}" destId="{0DF2B107-9714-4BA5-8FC4-28C09A8F3948}" srcOrd="0" destOrd="0" presId="urn:microsoft.com/office/officeart/2005/8/layout/list1"/>
    <dgm:cxn modelId="{69DDB4F2-B78C-4478-9C6B-1B0B5AF04762}" srcId="{C6A10792-AC7D-4894-8AAB-4EC8937C9C1F}" destId="{25369E4A-FB23-46A1-A4B1-6F081D065F25}" srcOrd="0" destOrd="0" parTransId="{610CACA1-3DF0-402B-AA91-6F21617B6D33}" sibTransId="{D9C033C7-E49B-4956-B93F-A45A37D258AA}"/>
    <dgm:cxn modelId="{64C66E55-E892-4655-8C08-DC88AEAFEF77}" type="presOf" srcId="{C6A10792-AC7D-4894-8AAB-4EC8937C9C1F}" destId="{0E92CE4C-124E-428F-929E-72121A1D4B17}" srcOrd="1" destOrd="0" presId="urn:microsoft.com/office/officeart/2005/8/layout/list1"/>
    <dgm:cxn modelId="{E0FFD874-E2F1-451F-BA88-15541DA8BFC5}" srcId="{E79AB557-4E58-46E1-AB6A-52BD4A27824D}" destId="{7CE1C9F7-679B-467A-AAEB-490449A491DD}" srcOrd="0" destOrd="0" parTransId="{7CB6FBDD-C41F-4D5A-9E6B-12CFC1D33696}" sibTransId="{1D733FDC-E8FB-4911-BEBB-822338013D78}"/>
    <dgm:cxn modelId="{A7DC185D-FC7D-4ACE-BC56-4D9D9DD16E93}" type="presOf" srcId="{7CE1C9F7-679B-467A-AAEB-490449A491DD}" destId="{634774B8-E46A-42B4-9574-8672811D1BA0}" srcOrd="0" destOrd="0" presId="urn:microsoft.com/office/officeart/2005/8/layout/list1"/>
    <dgm:cxn modelId="{5D63AC83-0110-4A59-952B-0A4544911E07}" type="presOf" srcId="{E79AB557-4E58-46E1-AB6A-52BD4A27824D}" destId="{54235C3D-52E2-4F20-8E01-B18677024596}" srcOrd="1" destOrd="0" presId="urn:microsoft.com/office/officeart/2005/8/layout/list1"/>
    <dgm:cxn modelId="{495F6EA0-0F6B-4320-B3D8-61A4E3C83C93}" srcId="{69F5CF22-912B-4FB1-ACA2-2E6F79AB0835}" destId="{E79AB557-4E58-46E1-AB6A-52BD4A27824D}" srcOrd="0" destOrd="0" parTransId="{55A0B728-2E93-47F3-BD0B-B4372B427432}" sibTransId="{DD756C2D-9423-4645-83CA-5CF7BC1E47D8}"/>
    <dgm:cxn modelId="{DA6DDD87-032C-4FDE-A8EA-E6C5091525E8}" type="presParOf" srcId="{C98E21E4-8DE6-4733-8356-5CE2391160FE}" destId="{FECEBFD3-AB38-4C24-BFA1-8E5040172354}" srcOrd="0" destOrd="0" presId="urn:microsoft.com/office/officeart/2005/8/layout/list1"/>
    <dgm:cxn modelId="{1559D40F-559D-4BD1-AC9D-4195305DF850}" type="presParOf" srcId="{FECEBFD3-AB38-4C24-BFA1-8E5040172354}" destId="{C0FB83A9-04FD-4B14-823E-8FE9F8158E1E}" srcOrd="0" destOrd="0" presId="urn:microsoft.com/office/officeart/2005/8/layout/list1"/>
    <dgm:cxn modelId="{3268AAD9-1E18-4206-99C0-694B8ADE1765}" type="presParOf" srcId="{FECEBFD3-AB38-4C24-BFA1-8E5040172354}" destId="{54235C3D-52E2-4F20-8E01-B18677024596}" srcOrd="1" destOrd="0" presId="urn:microsoft.com/office/officeart/2005/8/layout/list1"/>
    <dgm:cxn modelId="{9F6F0D16-475E-4BE7-82AF-25E28814B31D}" type="presParOf" srcId="{C98E21E4-8DE6-4733-8356-5CE2391160FE}" destId="{9DC88C7D-D198-465D-9B1E-B877BDA9B759}" srcOrd="1" destOrd="0" presId="urn:microsoft.com/office/officeart/2005/8/layout/list1"/>
    <dgm:cxn modelId="{79414134-A7FE-4EA7-80BE-8784376BC8D2}" type="presParOf" srcId="{C98E21E4-8DE6-4733-8356-5CE2391160FE}" destId="{634774B8-E46A-42B4-9574-8672811D1BA0}" srcOrd="2" destOrd="0" presId="urn:microsoft.com/office/officeart/2005/8/layout/list1"/>
    <dgm:cxn modelId="{94989280-089D-42FA-A673-132DE84BE64D}" type="presParOf" srcId="{C98E21E4-8DE6-4733-8356-5CE2391160FE}" destId="{E95B0D50-D7D4-4675-97E2-58BDBF920F18}" srcOrd="3" destOrd="0" presId="urn:microsoft.com/office/officeart/2005/8/layout/list1"/>
    <dgm:cxn modelId="{0A542355-468D-465B-B574-5E7826A2072A}" type="presParOf" srcId="{C98E21E4-8DE6-4733-8356-5CE2391160FE}" destId="{B3AAFCB2-75C6-4EA5-959C-E4C74C85E386}" srcOrd="4" destOrd="0" presId="urn:microsoft.com/office/officeart/2005/8/layout/list1"/>
    <dgm:cxn modelId="{9D4B8DA4-BFCE-4F5C-98BE-CA324E0355ED}" type="presParOf" srcId="{B3AAFCB2-75C6-4EA5-959C-E4C74C85E386}" destId="{46C80E47-224A-467E-8DD6-D66BE2D05CD0}" srcOrd="0" destOrd="0" presId="urn:microsoft.com/office/officeart/2005/8/layout/list1"/>
    <dgm:cxn modelId="{B6C74D0F-F444-4F18-82BB-D2E9E926EA99}" type="presParOf" srcId="{B3AAFCB2-75C6-4EA5-959C-E4C74C85E386}" destId="{80674FEA-696A-436D-A3E0-92A5F71D775A}" srcOrd="1" destOrd="0" presId="urn:microsoft.com/office/officeart/2005/8/layout/list1"/>
    <dgm:cxn modelId="{792D0AA4-CF2A-4DCE-9516-1A185975C58F}" type="presParOf" srcId="{C98E21E4-8DE6-4733-8356-5CE2391160FE}" destId="{E9860434-2AE0-484B-BD0D-87B99A24E740}" srcOrd="5" destOrd="0" presId="urn:microsoft.com/office/officeart/2005/8/layout/list1"/>
    <dgm:cxn modelId="{31046B77-E4DB-470D-BE05-AF853BDE4865}" type="presParOf" srcId="{C98E21E4-8DE6-4733-8356-5CE2391160FE}" destId="{0DF2B107-9714-4BA5-8FC4-28C09A8F3948}" srcOrd="6" destOrd="0" presId="urn:microsoft.com/office/officeart/2005/8/layout/list1"/>
    <dgm:cxn modelId="{04880B77-324A-4D13-91D1-B08138903571}" type="presParOf" srcId="{C98E21E4-8DE6-4733-8356-5CE2391160FE}" destId="{095859F3-44C7-45EB-B501-47FEFABF95B9}" srcOrd="7" destOrd="0" presId="urn:microsoft.com/office/officeart/2005/8/layout/list1"/>
    <dgm:cxn modelId="{6537C18E-5609-4643-BDB4-C98F5E4CADFD}" type="presParOf" srcId="{C98E21E4-8DE6-4733-8356-5CE2391160FE}" destId="{A0E75CC1-980B-4C8B-83ED-3B3FA087B34E}" srcOrd="8" destOrd="0" presId="urn:microsoft.com/office/officeart/2005/8/layout/list1"/>
    <dgm:cxn modelId="{918B5068-8FAD-485C-9AC8-9C64DFFA0442}" type="presParOf" srcId="{A0E75CC1-980B-4C8B-83ED-3B3FA087B34E}" destId="{7E2AD77A-1EEB-45F4-9B7F-4F7B1E9004A6}" srcOrd="0" destOrd="0" presId="urn:microsoft.com/office/officeart/2005/8/layout/list1"/>
    <dgm:cxn modelId="{9A97CFB0-23FF-4D72-9DFF-7DCFD743B165}" type="presParOf" srcId="{A0E75CC1-980B-4C8B-83ED-3B3FA087B34E}" destId="{0E92CE4C-124E-428F-929E-72121A1D4B17}" srcOrd="1" destOrd="0" presId="urn:microsoft.com/office/officeart/2005/8/layout/list1"/>
    <dgm:cxn modelId="{745A9978-D042-40D8-A1E6-04E7F4A2B4B2}" type="presParOf" srcId="{C98E21E4-8DE6-4733-8356-5CE2391160FE}" destId="{A98CFD63-001D-4CD0-94D0-16E458438EBC}" srcOrd="9" destOrd="0" presId="urn:microsoft.com/office/officeart/2005/8/layout/list1"/>
    <dgm:cxn modelId="{53D196D2-1462-47B1-98F0-549DC584EC99}" type="presParOf" srcId="{C98E21E4-8DE6-4733-8356-5CE2391160FE}" destId="{D4BF73A9-0CC3-42B4-881A-D3F228EA95DD}"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5A84D91-D490-4264-960E-C5AF8A06F59A}" type="doc">
      <dgm:prSet loTypeId="urn:microsoft.com/office/officeart/2005/8/layout/vList2" loCatId="list" qsTypeId="urn:microsoft.com/office/officeart/2005/8/quickstyle/3d6" qsCatId="3D" csTypeId="urn:microsoft.com/office/officeart/2005/8/colors/colorful1" csCatId="colorful" phldr="1"/>
      <dgm:spPr/>
      <dgm:t>
        <a:bodyPr/>
        <a:lstStyle/>
        <a:p>
          <a:pPr rtl="1"/>
          <a:endParaRPr lang="fa-IR"/>
        </a:p>
      </dgm:t>
    </dgm:pt>
    <dgm:pt modelId="{C74B5140-0C79-405B-B418-0264C40523D8}">
      <dgm:prSet custT="1"/>
      <dgm:spPr/>
      <dgm:t>
        <a:bodyPr/>
        <a:lstStyle/>
        <a:p>
          <a:pPr algn="justLow" rtl="1"/>
          <a:r>
            <a:rPr lang="fa-IR" sz="3600" dirty="0" smtClean="0">
              <a:latin typeface="Arial Unicode MS" pitchFamily="34" charset="-128"/>
              <a:ea typeface="Arial Unicode MS" pitchFamily="34" charset="-128"/>
              <a:cs typeface="Arial Unicode MS" pitchFamily="34" charset="-128"/>
            </a:rPr>
            <a:t>استانداردهای کمیتۀ بال بسیار منعطفند و به‌طور‌کلی الزامات کفایت سرمایه را کاهش می‌دهد. بنا به دلایل مشخصی وقتی بانک‌ها به اختیار خود گذاشته می‌شوند، ذخیره کمتری درنظر می‌گیرند.</a:t>
          </a:r>
          <a:endParaRPr lang="fa-IR" sz="3600" dirty="0">
            <a:latin typeface="Arial Unicode MS" pitchFamily="34" charset="-128"/>
            <a:ea typeface="Arial Unicode MS" pitchFamily="34" charset="-128"/>
            <a:cs typeface="Arial Unicode MS" pitchFamily="34" charset="-128"/>
          </a:endParaRPr>
        </a:p>
      </dgm:t>
    </dgm:pt>
    <dgm:pt modelId="{E23EA708-2E16-4ED7-B428-B801DB48AB09}" type="parTrans" cxnId="{ADB3757C-5ABA-4A84-A355-25C032615AD3}">
      <dgm:prSet/>
      <dgm:spPr/>
      <dgm:t>
        <a:bodyPr/>
        <a:lstStyle/>
        <a:p>
          <a:pPr rtl="1"/>
          <a:endParaRPr lang="fa-IR"/>
        </a:p>
      </dgm:t>
    </dgm:pt>
    <dgm:pt modelId="{1E286121-2E94-41FA-A599-0BA4A32C7694}" type="sibTrans" cxnId="{ADB3757C-5ABA-4A84-A355-25C032615AD3}">
      <dgm:prSet/>
      <dgm:spPr/>
      <dgm:t>
        <a:bodyPr/>
        <a:lstStyle/>
        <a:p>
          <a:pPr rtl="1"/>
          <a:endParaRPr lang="fa-IR"/>
        </a:p>
      </dgm:t>
    </dgm:pt>
    <dgm:pt modelId="{26338B01-785E-41EB-8FEB-A0B03D7E2C27}">
      <dgm:prSet custT="1"/>
      <dgm:spPr/>
      <dgm:t>
        <a:bodyPr/>
        <a:lstStyle/>
        <a:p>
          <a:pPr rtl="0"/>
          <a:r>
            <a:rPr lang="en-US" sz="2000" dirty="0" smtClean="0"/>
            <a:t>Sheila Bair, FIDC Chairman-2007 	</a:t>
          </a:r>
          <a:endParaRPr lang="en-US" sz="2000" dirty="0"/>
        </a:p>
      </dgm:t>
    </dgm:pt>
    <dgm:pt modelId="{56C74D5D-4EEC-4AD6-B1C7-201FF92BEDD7}" type="parTrans" cxnId="{9741D244-E6FC-4572-833F-00513D7D3AA0}">
      <dgm:prSet/>
      <dgm:spPr/>
      <dgm:t>
        <a:bodyPr/>
        <a:lstStyle/>
        <a:p>
          <a:pPr rtl="1"/>
          <a:endParaRPr lang="fa-IR"/>
        </a:p>
      </dgm:t>
    </dgm:pt>
    <dgm:pt modelId="{B2906D35-84D3-4760-A037-1A886C37E994}" type="sibTrans" cxnId="{9741D244-E6FC-4572-833F-00513D7D3AA0}">
      <dgm:prSet/>
      <dgm:spPr/>
      <dgm:t>
        <a:bodyPr/>
        <a:lstStyle/>
        <a:p>
          <a:pPr rtl="1"/>
          <a:endParaRPr lang="fa-IR"/>
        </a:p>
      </dgm:t>
    </dgm:pt>
    <dgm:pt modelId="{05829051-1D98-4309-A4B8-D5BD5E4DDD12}">
      <dgm:prSet custT="1"/>
      <dgm:spPr/>
      <dgm:t>
        <a:bodyPr/>
        <a:lstStyle/>
        <a:p>
          <a:pPr rtl="0"/>
          <a:endParaRPr lang="en-US" sz="2000" dirty="0"/>
        </a:p>
      </dgm:t>
    </dgm:pt>
    <dgm:pt modelId="{F82A5BDF-310C-4B81-A0B6-94EB29566B0F}" type="parTrans" cxnId="{E77CE01F-AE78-4D18-840E-9A8A2474DA2C}">
      <dgm:prSet/>
      <dgm:spPr/>
      <dgm:t>
        <a:bodyPr/>
        <a:lstStyle/>
        <a:p>
          <a:endParaRPr lang="en-US"/>
        </a:p>
      </dgm:t>
    </dgm:pt>
    <dgm:pt modelId="{8BC346F7-E4FF-4720-99E2-B433C253A6A7}" type="sibTrans" cxnId="{E77CE01F-AE78-4D18-840E-9A8A2474DA2C}">
      <dgm:prSet/>
      <dgm:spPr/>
      <dgm:t>
        <a:bodyPr/>
        <a:lstStyle/>
        <a:p>
          <a:endParaRPr lang="en-US"/>
        </a:p>
      </dgm:t>
    </dgm:pt>
    <dgm:pt modelId="{DB50E04F-E7B1-4900-9B31-ED109D17CC28}" type="pres">
      <dgm:prSet presAssocID="{25A84D91-D490-4264-960E-C5AF8A06F59A}" presName="linear" presStyleCnt="0">
        <dgm:presLayoutVars>
          <dgm:animLvl val="lvl"/>
          <dgm:resizeHandles val="exact"/>
        </dgm:presLayoutVars>
      </dgm:prSet>
      <dgm:spPr/>
      <dgm:t>
        <a:bodyPr/>
        <a:lstStyle/>
        <a:p>
          <a:pPr rtl="1"/>
          <a:endParaRPr lang="fa-IR"/>
        </a:p>
      </dgm:t>
    </dgm:pt>
    <dgm:pt modelId="{BD437D2C-2B0D-48C4-A719-D3884756C260}" type="pres">
      <dgm:prSet presAssocID="{C74B5140-0C79-405B-B418-0264C40523D8}" presName="parentText" presStyleLbl="node1" presStyleIdx="0" presStyleCnt="1">
        <dgm:presLayoutVars>
          <dgm:chMax val="0"/>
          <dgm:bulletEnabled val="1"/>
        </dgm:presLayoutVars>
      </dgm:prSet>
      <dgm:spPr/>
      <dgm:t>
        <a:bodyPr/>
        <a:lstStyle/>
        <a:p>
          <a:pPr rtl="1"/>
          <a:endParaRPr lang="fa-IR"/>
        </a:p>
      </dgm:t>
    </dgm:pt>
    <dgm:pt modelId="{1B1EEDAB-35BE-4D5D-B557-B0E444BF6274}" type="pres">
      <dgm:prSet presAssocID="{C74B5140-0C79-405B-B418-0264C40523D8}" presName="childText" presStyleLbl="revTx" presStyleIdx="0" presStyleCnt="1" custLinFactNeighborX="-559" custLinFactNeighborY="6250">
        <dgm:presLayoutVars>
          <dgm:bulletEnabled val="1"/>
        </dgm:presLayoutVars>
      </dgm:prSet>
      <dgm:spPr/>
      <dgm:t>
        <a:bodyPr/>
        <a:lstStyle/>
        <a:p>
          <a:pPr rtl="1"/>
          <a:endParaRPr lang="fa-IR"/>
        </a:p>
      </dgm:t>
    </dgm:pt>
  </dgm:ptLst>
  <dgm:cxnLst>
    <dgm:cxn modelId="{9741D244-E6FC-4572-833F-00513D7D3AA0}" srcId="{C74B5140-0C79-405B-B418-0264C40523D8}" destId="{26338B01-785E-41EB-8FEB-A0B03D7E2C27}" srcOrd="1" destOrd="0" parTransId="{56C74D5D-4EEC-4AD6-B1C7-201FF92BEDD7}" sibTransId="{B2906D35-84D3-4760-A037-1A886C37E994}"/>
    <dgm:cxn modelId="{E77CE01F-AE78-4D18-840E-9A8A2474DA2C}" srcId="{C74B5140-0C79-405B-B418-0264C40523D8}" destId="{05829051-1D98-4309-A4B8-D5BD5E4DDD12}" srcOrd="0" destOrd="0" parTransId="{F82A5BDF-310C-4B81-A0B6-94EB29566B0F}" sibTransId="{8BC346F7-E4FF-4720-99E2-B433C253A6A7}"/>
    <dgm:cxn modelId="{BFC73B24-33A5-4306-9B47-491F6D7B748E}" type="presOf" srcId="{26338B01-785E-41EB-8FEB-A0B03D7E2C27}" destId="{1B1EEDAB-35BE-4D5D-B557-B0E444BF6274}" srcOrd="0" destOrd="1" presId="urn:microsoft.com/office/officeart/2005/8/layout/vList2"/>
    <dgm:cxn modelId="{5DA8D81D-3DC2-4E10-8CE4-56AF1AA79407}" type="presOf" srcId="{05829051-1D98-4309-A4B8-D5BD5E4DDD12}" destId="{1B1EEDAB-35BE-4D5D-B557-B0E444BF6274}" srcOrd="0" destOrd="0" presId="urn:microsoft.com/office/officeart/2005/8/layout/vList2"/>
    <dgm:cxn modelId="{15A4BB48-F8BC-4A6E-9F72-6C494661E3CE}" type="presOf" srcId="{25A84D91-D490-4264-960E-C5AF8A06F59A}" destId="{DB50E04F-E7B1-4900-9B31-ED109D17CC28}" srcOrd="0" destOrd="0" presId="urn:microsoft.com/office/officeart/2005/8/layout/vList2"/>
    <dgm:cxn modelId="{39ED74DE-7E18-4E25-947D-E0969D26B854}" type="presOf" srcId="{C74B5140-0C79-405B-B418-0264C40523D8}" destId="{BD437D2C-2B0D-48C4-A719-D3884756C260}" srcOrd="0" destOrd="0" presId="urn:microsoft.com/office/officeart/2005/8/layout/vList2"/>
    <dgm:cxn modelId="{ADB3757C-5ABA-4A84-A355-25C032615AD3}" srcId="{25A84D91-D490-4264-960E-C5AF8A06F59A}" destId="{C74B5140-0C79-405B-B418-0264C40523D8}" srcOrd="0" destOrd="0" parTransId="{E23EA708-2E16-4ED7-B428-B801DB48AB09}" sibTransId="{1E286121-2E94-41FA-A599-0BA4A32C7694}"/>
    <dgm:cxn modelId="{9CD745A1-42AA-4CDA-9A72-754E74ABA2CE}" type="presParOf" srcId="{DB50E04F-E7B1-4900-9B31-ED109D17CC28}" destId="{BD437D2C-2B0D-48C4-A719-D3884756C260}" srcOrd="0" destOrd="0" presId="urn:microsoft.com/office/officeart/2005/8/layout/vList2"/>
    <dgm:cxn modelId="{2EAA6521-0EA0-42EF-98E5-CE4AF5698CAB}" type="presParOf" srcId="{DB50E04F-E7B1-4900-9B31-ED109D17CC28}" destId="{1B1EEDAB-35BE-4D5D-B557-B0E444BF6274}"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F1E3D8F-3301-4E38-9824-2A4C024AA781}" type="doc">
      <dgm:prSet loTypeId="urn:microsoft.com/office/officeart/2005/8/layout/equation1" loCatId="process" qsTypeId="urn:microsoft.com/office/officeart/2005/8/quickstyle/3d2" qsCatId="3D" csTypeId="urn:microsoft.com/office/officeart/2005/8/colors/colorful1" csCatId="colorful"/>
      <dgm:spPr/>
      <dgm:t>
        <a:bodyPr/>
        <a:lstStyle/>
        <a:p>
          <a:endParaRPr lang="en-US"/>
        </a:p>
      </dgm:t>
    </dgm:pt>
    <dgm:pt modelId="{9B61926D-9BCA-4F73-82FD-924D154F6446}">
      <dgm:prSet/>
      <dgm:spPr/>
      <dgm:t>
        <a:bodyPr/>
        <a:lstStyle/>
        <a:p>
          <a:pPr rtl="1"/>
          <a:r>
            <a:rPr lang="fa-IR" dirty="0" smtClean="0">
              <a:cs typeface="B Zar" pitchFamily="2" charset="-78"/>
            </a:rPr>
            <a:t>ریاضیات مالی: داستان موفقیت‌آمیز توسعۀ ریاضیات و نظریۀ احتمال</a:t>
          </a:r>
          <a:endParaRPr lang="en-US" dirty="0">
            <a:cs typeface="B Zar" pitchFamily="2" charset="-78"/>
          </a:endParaRPr>
        </a:p>
      </dgm:t>
    </dgm:pt>
    <dgm:pt modelId="{0E69E824-5E87-424F-A12E-DFF20B4FD5D8}" type="parTrans" cxnId="{2D20FB69-4E2B-4D70-87F3-F0DD8882FDD7}">
      <dgm:prSet/>
      <dgm:spPr/>
      <dgm:t>
        <a:bodyPr/>
        <a:lstStyle/>
        <a:p>
          <a:endParaRPr lang="en-US"/>
        </a:p>
      </dgm:t>
    </dgm:pt>
    <dgm:pt modelId="{5ADE37D2-37E3-4DD0-8B38-F04E6E41FE86}" type="sibTrans" cxnId="{2D20FB69-4E2B-4D70-87F3-F0DD8882FDD7}">
      <dgm:prSet/>
      <dgm:spPr/>
      <dgm:t>
        <a:bodyPr/>
        <a:lstStyle/>
        <a:p>
          <a:endParaRPr lang="en-US"/>
        </a:p>
      </dgm:t>
    </dgm:pt>
    <dgm:pt modelId="{6A8A2496-CBFC-4C4C-96AA-57BCB1E9F1A5}" type="pres">
      <dgm:prSet presAssocID="{FF1E3D8F-3301-4E38-9824-2A4C024AA781}" presName="linearFlow" presStyleCnt="0">
        <dgm:presLayoutVars>
          <dgm:dir/>
          <dgm:resizeHandles val="exact"/>
        </dgm:presLayoutVars>
      </dgm:prSet>
      <dgm:spPr/>
      <dgm:t>
        <a:bodyPr/>
        <a:lstStyle/>
        <a:p>
          <a:endParaRPr lang="en-US"/>
        </a:p>
      </dgm:t>
    </dgm:pt>
    <dgm:pt modelId="{8E308C85-F660-4888-911B-BC020A6CAD39}" type="pres">
      <dgm:prSet presAssocID="{9B61926D-9BCA-4F73-82FD-924D154F6446}" presName="node" presStyleLbl="node1" presStyleIdx="0" presStyleCnt="1">
        <dgm:presLayoutVars>
          <dgm:bulletEnabled val="1"/>
        </dgm:presLayoutVars>
      </dgm:prSet>
      <dgm:spPr/>
      <dgm:t>
        <a:bodyPr/>
        <a:lstStyle/>
        <a:p>
          <a:endParaRPr lang="en-US"/>
        </a:p>
      </dgm:t>
    </dgm:pt>
  </dgm:ptLst>
  <dgm:cxnLst>
    <dgm:cxn modelId="{2D20FB69-4E2B-4D70-87F3-F0DD8882FDD7}" srcId="{FF1E3D8F-3301-4E38-9824-2A4C024AA781}" destId="{9B61926D-9BCA-4F73-82FD-924D154F6446}" srcOrd="0" destOrd="0" parTransId="{0E69E824-5E87-424F-A12E-DFF20B4FD5D8}" sibTransId="{5ADE37D2-37E3-4DD0-8B38-F04E6E41FE86}"/>
    <dgm:cxn modelId="{27127FC6-5AEE-418C-B95F-A1A2E7A913B5}" type="presOf" srcId="{FF1E3D8F-3301-4E38-9824-2A4C024AA781}" destId="{6A8A2496-CBFC-4C4C-96AA-57BCB1E9F1A5}" srcOrd="0" destOrd="0" presId="urn:microsoft.com/office/officeart/2005/8/layout/equation1"/>
    <dgm:cxn modelId="{5349A9AC-2009-404A-A9AA-04A4654520BE}" type="presOf" srcId="{9B61926D-9BCA-4F73-82FD-924D154F6446}" destId="{8E308C85-F660-4888-911B-BC020A6CAD39}" srcOrd="0" destOrd="0" presId="urn:microsoft.com/office/officeart/2005/8/layout/equation1"/>
    <dgm:cxn modelId="{B00F7793-27EA-46D0-94E5-D1813568AEA5}" type="presParOf" srcId="{6A8A2496-CBFC-4C4C-96AA-57BCB1E9F1A5}" destId="{8E308C85-F660-4888-911B-BC020A6CAD39}" srcOrd="0"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2530A0-F1D3-4ACC-AC95-0AB36A01BD98}" type="doc">
      <dgm:prSet loTypeId="urn:microsoft.com/office/officeart/2005/8/layout/vList4" loCatId="list" qsTypeId="urn:microsoft.com/office/officeart/2005/8/quickstyle/simple5" qsCatId="simple" csTypeId="urn:microsoft.com/office/officeart/2005/8/colors/accent0_1" csCatId="mainScheme" phldr="1"/>
      <dgm:spPr/>
      <dgm:t>
        <a:bodyPr/>
        <a:lstStyle/>
        <a:p>
          <a:endParaRPr lang="en-US"/>
        </a:p>
      </dgm:t>
    </dgm:pt>
    <dgm:pt modelId="{182DFFEC-38EC-41CC-8A9C-9A4D94572D7E}">
      <dgm:prSet custT="1"/>
      <dgm:spPr/>
      <dgm:t>
        <a:bodyPr/>
        <a:lstStyle/>
        <a:p>
          <a:pPr algn="ctr" rtl="1"/>
          <a:r>
            <a:rPr lang="fa-IR" sz="3200" smtClean="0">
              <a:cs typeface="B Titr" pitchFamily="2" charset="-78"/>
            </a:rPr>
            <a:t>نظریۀ ساختار سرمایه</a:t>
          </a:r>
          <a:endParaRPr lang="en-US" sz="3200" dirty="0" smtClean="0">
            <a:cs typeface="B Titr" pitchFamily="2" charset="-78"/>
          </a:endParaRPr>
        </a:p>
      </dgm:t>
    </dgm:pt>
    <dgm:pt modelId="{EC8649E9-5F64-407B-BCC0-43E805A0FFD5}" type="parTrans" cxnId="{0E7FD833-9C3B-4D22-A872-92D4E31EBD92}">
      <dgm:prSet/>
      <dgm:spPr/>
      <dgm:t>
        <a:bodyPr/>
        <a:lstStyle/>
        <a:p>
          <a:endParaRPr lang="en-US"/>
        </a:p>
      </dgm:t>
    </dgm:pt>
    <dgm:pt modelId="{106EABB7-1666-4D44-81B1-430619B8D3BF}" type="sibTrans" cxnId="{0E7FD833-9C3B-4D22-A872-92D4E31EBD92}">
      <dgm:prSet/>
      <dgm:spPr/>
      <dgm:t>
        <a:bodyPr/>
        <a:lstStyle/>
        <a:p>
          <a:endParaRPr lang="en-US"/>
        </a:p>
      </dgm:t>
    </dgm:pt>
    <dgm:pt modelId="{B8668693-B8AF-4F69-8F25-DE348E7406D3}">
      <dgm:prSet/>
      <dgm:spPr/>
      <dgm:t>
        <a:bodyPr/>
        <a:lstStyle/>
        <a:p>
          <a:pPr algn="r" rtl="1"/>
          <a:r>
            <a:rPr lang="fa-IR" sz="5100" dirty="0" smtClean="0">
              <a:latin typeface="ذb zar"/>
              <a:cs typeface="B Zar" pitchFamily="2" charset="-78"/>
            </a:rPr>
            <a:t>قضیۀ 1: </a:t>
          </a:r>
          <a:endParaRPr lang="en-US" sz="5100" dirty="0">
            <a:latin typeface="ذb zar"/>
            <a:cs typeface="B Zar" pitchFamily="2" charset="-78"/>
          </a:endParaRPr>
        </a:p>
      </dgm:t>
    </dgm:pt>
    <dgm:pt modelId="{A9D4C5C6-5497-4EDE-92AB-0278DF745CDC}" type="parTrans" cxnId="{5B053AE5-9E2D-4F86-8C92-5AA76C2535B3}">
      <dgm:prSet/>
      <dgm:spPr/>
      <dgm:t>
        <a:bodyPr/>
        <a:lstStyle/>
        <a:p>
          <a:endParaRPr lang="en-US"/>
        </a:p>
      </dgm:t>
    </dgm:pt>
    <dgm:pt modelId="{6C253C6D-563B-4E23-8420-8E22D88D59FB}" type="sibTrans" cxnId="{5B053AE5-9E2D-4F86-8C92-5AA76C2535B3}">
      <dgm:prSet/>
      <dgm:spPr/>
      <dgm:t>
        <a:bodyPr/>
        <a:lstStyle/>
        <a:p>
          <a:endParaRPr lang="en-US"/>
        </a:p>
      </dgm:t>
    </dgm:pt>
    <dgm:pt modelId="{3D2BCAE3-AE87-4C4D-8EA8-7C2F1E197DC8}">
      <dgm:prSet/>
      <dgm:spPr/>
      <dgm:t>
        <a:bodyPr/>
        <a:lstStyle/>
        <a:p>
          <a:pPr algn="r" rtl="1"/>
          <a:r>
            <a:rPr lang="fa-IR" sz="5100" dirty="0" smtClean="0">
              <a:cs typeface="B Zar" pitchFamily="2" charset="-78"/>
            </a:rPr>
            <a:t>قضیۀ 2:</a:t>
          </a:r>
          <a:endParaRPr lang="en-US" sz="5100" dirty="0">
            <a:cs typeface="B Zar" pitchFamily="2" charset="-78"/>
          </a:endParaRPr>
        </a:p>
      </dgm:t>
    </dgm:pt>
    <dgm:pt modelId="{CA797830-0187-4C18-A8CE-472C4F56CABF}" type="parTrans" cxnId="{0A1F63A4-7511-4D8B-8452-322D28AEC31E}">
      <dgm:prSet/>
      <dgm:spPr/>
      <dgm:t>
        <a:bodyPr/>
        <a:lstStyle/>
        <a:p>
          <a:endParaRPr lang="en-US"/>
        </a:p>
      </dgm:t>
    </dgm:pt>
    <dgm:pt modelId="{1478C790-4BB1-4F71-8EA6-27BDE0063AB0}" type="sibTrans" cxnId="{0A1F63A4-7511-4D8B-8452-322D28AEC31E}">
      <dgm:prSet/>
      <dgm:spPr/>
      <dgm:t>
        <a:bodyPr/>
        <a:lstStyle/>
        <a:p>
          <a:endParaRPr lang="en-US"/>
        </a:p>
      </dgm:t>
    </dgm:pt>
    <dgm:pt modelId="{084D922F-5D5B-49CB-8AFE-5D7F987D55A8}">
      <dgm:prSet/>
      <dgm:spPr/>
      <dgm:t>
        <a:bodyPr/>
        <a:lstStyle/>
        <a:p>
          <a:pPr algn="r" rtl="1"/>
          <a:endParaRPr lang="en-US" sz="5100" dirty="0">
            <a:cs typeface="B Zar" pitchFamily="2" charset="-78"/>
          </a:endParaRPr>
        </a:p>
      </dgm:t>
    </dgm:pt>
    <dgm:pt modelId="{6BD138EA-75B6-4F68-B46D-78EA1C0E0828}" type="sibTrans" cxnId="{609194BD-C398-4C76-A67D-F556BF07EE46}">
      <dgm:prSet/>
      <dgm:spPr/>
      <dgm:t>
        <a:bodyPr/>
        <a:lstStyle/>
        <a:p>
          <a:endParaRPr lang="en-US"/>
        </a:p>
      </dgm:t>
    </dgm:pt>
    <dgm:pt modelId="{CA117EC4-348C-4E25-806E-5E362E516884}" type="parTrans" cxnId="{609194BD-C398-4C76-A67D-F556BF07EE46}">
      <dgm:prSet/>
      <dgm:spPr/>
      <dgm:t>
        <a:bodyPr/>
        <a:lstStyle/>
        <a:p>
          <a:endParaRPr lang="en-US"/>
        </a:p>
      </dgm:t>
    </dgm:pt>
    <dgm:pt modelId="{957FAA8D-2C81-4AB5-911E-A1B0B0750680}" type="pres">
      <dgm:prSet presAssocID="{522530A0-F1D3-4ACC-AC95-0AB36A01BD98}" presName="linear" presStyleCnt="0">
        <dgm:presLayoutVars>
          <dgm:dir/>
          <dgm:resizeHandles val="exact"/>
        </dgm:presLayoutVars>
      </dgm:prSet>
      <dgm:spPr/>
      <dgm:t>
        <a:bodyPr/>
        <a:lstStyle/>
        <a:p>
          <a:endParaRPr lang="en-US"/>
        </a:p>
      </dgm:t>
    </dgm:pt>
    <dgm:pt modelId="{102B5268-EC6C-4919-86FA-C2BFDF006BD8}" type="pres">
      <dgm:prSet presAssocID="{182DFFEC-38EC-41CC-8A9C-9A4D94572D7E}" presName="comp" presStyleCnt="0"/>
      <dgm:spPr/>
    </dgm:pt>
    <dgm:pt modelId="{F11E93E5-8458-489F-813E-2F9EFB8FD6EC}" type="pres">
      <dgm:prSet presAssocID="{182DFFEC-38EC-41CC-8A9C-9A4D94572D7E}" presName="box" presStyleLbl="node1" presStyleIdx="0" presStyleCnt="1"/>
      <dgm:spPr/>
      <dgm:t>
        <a:bodyPr/>
        <a:lstStyle/>
        <a:p>
          <a:endParaRPr lang="en-US"/>
        </a:p>
      </dgm:t>
    </dgm:pt>
    <dgm:pt modelId="{D98BE49F-4CAB-4045-A1C5-075260D870EE}" type="pres">
      <dgm:prSet presAssocID="{182DFFEC-38EC-41CC-8A9C-9A4D94572D7E}" presName="img" presStyleLbl="fgImgPlace1" presStyleIdx="0" presStyleCnt="1" custScaleX="107230" custScaleY="59613" custLinFactNeighborY="-27807"/>
      <dgm:spPr>
        <a:blipFill rotWithShape="0">
          <a:blip xmlns:r="http://schemas.openxmlformats.org/officeDocument/2006/relationships" r:embed="rId1"/>
          <a:stretch>
            <a:fillRect/>
          </a:stretch>
        </a:blipFill>
      </dgm:spPr>
      <dgm:t>
        <a:bodyPr/>
        <a:lstStyle/>
        <a:p>
          <a:endParaRPr lang="en-US"/>
        </a:p>
      </dgm:t>
    </dgm:pt>
    <dgm:pt modelId="{ECD1E608-E0E6-4274-BF58-F4C57FC64D32}" type="pres">
      <dgm:prSet presAssocID="{182DFFEC-38EC-41CC-8A9C-9A4D94572D7E}" presName="text" presStyleLbl="node1" presStyleIdx="0" presStyleCnt="1">
        <dgm:presLayoutVars>
          <dgm:bulletEnabled val="1"/>
        </dgm:presLayoutVars>
      </dgm:prSet>
      <dgm:spPr/>
      <dgm:t>
        <a:bodyPr/>
        <a:lstStyle/>
        <a:p>
          <a:endParaRPr lang="en-US"/>
        </a:p>
      </dgm:t>
    </dgm:pt>
  </dgm:ptLst>
  <dgm:cxnLst>
    <dgm:cxn modelId="{80AE8535-AC83-4450-A34C-E880E5C7C3F2}" type="presOf" srcId="{3D2BCAE3-AE87-4C4D-8EA8-7C2F1E197DC8}" destId="{ECD1E608-E0E6-4274-BF58-F4C57FC64D32}" srcOrd="1" destOrd="3" presId="urn:microsoft.com/office/officeart/2005/8/layout/vList4"/>
    <dgm:cxn modelId="{5B053AE5-9E2D-4F86-8C92-5AA76C2535B3}" srcId="{182DFFEC-38EC-41CC-8A9C-9A4D94572D7E}" destId="{B8668693-B8AF-4F69-8F25-DE348E7406D3}" srcOrd="0" destOrd="0" parTransId="{A9D4C5C6-5497-4EDE-92AB-0278DF745CDC}" sibTransId="{6C253C6D-563B-4E23-8420-8E22D88D59FB}"/>
    <dgm:cxn modelId="{9D5B433F-2E0E-4066-A7E2-BDBA82F87E6A}" type="presOf" srcId="{3D2BCAE3-AE87-4C4D-8EA8-7C2F1E197DC8}" destId="{F11E93E5-8458-489F-813E-2F9EFB8FD6EC}" srcOrd="0" destOrd="3" presId="urn:microsoft.com/office/officeart/2005/8/layout/vList4"/>
    <dgm:cxn modelId="{0173B7C1-D1A9-4F16-9078-B9AC1181EF1E}" type="presOf" srcId="{B8668693-B8AF-4F69-8F25-DE348E7406D3}" destId="{F11E93E5-8458-489F-813E-2F9EFB8FD6EC}" srcOrd="0" destOrd="1" presId="urn:microsoft.com/office/officeart/2005/8/layout/vList4"/>
    <dgm:cxn modelId="{6D4714BB-D919-4F0B-9B95-93F835FD8FA3}" type="presOf" srcId="{B8668693-B8AF-4F69-8F25-DE348E7406D3}" destId="{ECD1E608-E0E6-4274-BF58-F4C57FC64D32}" srcOrd="1" destOrd="1" presId="urn:microsoft.com/office/officeart/2005/8/layout/vList4"/>
    <dgm:cxn modelId="{0E7FD833-9C3B-4D22-A872-92D4E31EBD92}" srcId="{522530A0-F1D3-4ACC-AC95-0AB36A01BD98}" destId="{182DFFEC-38EC-41CC-8A9C-9A4D94572D7E}" srcOrd="0" destOrd="0" parTransId="{EC8649E9-5F64-407B-BCC0-43E805A0FFD5}" sibTransId="{106EABB7-1666-4D44-81B1-430619B8D3BF}"/>
    <dgm:cxn modelId="{D7D9F4F0-4351-4794-9084-5674E22BD623}" type="presOf" srcId="{084D922F-5D5B-49CB-8AFE-5D7F987D55A8}" destId="{ECD1E608-E0E6-4274-BF58-F4C57FC64D32}" srcOrd="1" destOrd="2" presId="urn:microsoft.com/office/officeart/2005/8/layout/vList4"/>
    <dgm:cxn modelId="{F6340039-F73A-4096-BFCA-389A68112703}" type="presOf" srcId="{084D922F-5D5B-49CB-8AFE-5D7F987D55A8}" destId="{F11E93E5-8458-489F-813E-2F9EFB8FD6EC}" srcOrd="0" destOrd="2" presId="urn:microsoft.com/office/officeart/2005/8/layout/vList4"/>
    <dgm:cxn modelId="{1E0FFDAE-94AA-4E6E-9564-D1A70B691087}" type="presOf" srcId="{182DFFEC-38EC-41CC-8A9C-9A4D94572D7E}" destId="{F11E93E5-8458-489F-813E-2F9EFB8FD6EC}" srcOrd="0" destOrd="0" presId="urn:microsoft.com/office/officeart/2005/8/layout/vList4"/>
    <dgm:cxn modelId="{31FB8C6C-474C-4FE7-AADB-D193F0AA1E49}" type="presOf" srcId="{522530A0-F1D3-4ACC-AC95-0AB36A01BD98}" destId="{957FAA8D-2C81-4AB5-911E-A1B0B0750680}" srcOrd="0" destOrd="0" presId="urn:microsoft.com/office/officeart/2005/8/layout/vList4"/>
    <dgm:cxn modelId="{B03B472B-B96E-4B27-BA7A-3B2E70A2F78C}" type="presOf" srcId="{182DFFEC-38EC-41CC-8A9C-9A4D94572D7E}" destId="{ECD1E608-E0E6-4274-BF58-F4C57FC64D32}" srcOrd="1" destOrd="0" presId="urn:microsoft.com/office/officeart/2005/8/layout/vList4"/>
    <dgm:cxn modelId="{0A1F63A4-7511-4D8B-8452-322D28AEC31E}" srcId="{182DFFEC-38EC-41CC-8A9C-9A4D94572D7E}" destId="{3D2BCAE3-AE87-4C4D-8EA8-7C2F1E197DC8}" srcOrd="2" destOrd="0" parTransId="{CA797830-0187-4C18-A8CE-472C4F56CABF}" sibTransId="{1478C790-4BB1-4F71-8EA6-27BDE0063AB0}"/>
    <dgm:cxn modelId="{609194BD-C398-4C76-A67D-F556BF07EE46}" srcId="{182DFFEC-38EC-41CC-8A9C-9A4D94572D7E}" destId="{084D922F-5D5B-49CB-8AFE-5D7F987D55A8}" srcOrd="1" destOrd="0" parTransId="{CA117EC4-348C-4E25-806E-5E362E516884}" sibTransId="{6BD138EA-75B6-4F68-B46D-78EA1C0E0828}"/>
    <dgm:cxn modelId="{AB305971-25EB-470F-9252-084CCBE041AD}" type="presParOf" srcId="{957FAA8D-2C81-4AB5-911E-A1B0B0750680}" destId="{102B5268-EC6C-4919-86FA-C2BFDF006BD8}" srcOrd="0" destOrd="0" presId="urn:microsoft.com/office/officeart/2005/8/layout/vList4"/>
    <dgm:cxn modelId="{15BD0E7D-B2FF-4036-945B-AC0AF1541453}" type="presParOf" srcId="{102B5268-EC6C-4919-86FA-C2BFDF006BD8}" destId="{F11E93E5-8458-489F-813E-2F9EFB8FD6EC}" srcOrd="0" destOrd="0" presId="urn:microsoft.com/office/officeart/2005/8/layout/vList4"/>
    <dgm:cxn modelId="{56C16123-4DE1-4F18-8348-F463C1925CA8}" type="presParOf" srcId="{102B5268-EC6C-4919-86FA-C2BFDF006BD8}" destId="{D98BE49F-4CAB-4045-A1C5-075260D870EE}" srcOrd="1" destOrd="0" presId="urn:microsoft.com/office/officeart/2005/8/layout/vList4"/>
    <dgm:cxn modelId="{B20F768A-67AE-49D0-A1A3-C0D9E4B7B29F}" type="presParOf" srcId="{102B5268-EC6C-4919-86FA-C2BFDF006BD8}" destId="{ECD1E608-E0E6-4274-BF58-F4C57FC64D32}"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522C52E-0637-4B45-B13E-4B7CB5973555}"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62FAC7DB-11E7-46DA-9459-DAC9AFC4AD0F}">
      <dgm:prSet/>
      <dgm:spPr/>
      <dgm:t>
        <a:bodyPr/>
        <a:lstStyle/>
        <a:p>
          <a:pPr algn="ctr" rtl="1"/>
          <a:r>
            <a:rPr lang="fa-IR" dirty="0" smtClean="0">
              <a:cs typeface="B Titr" pitchFamily="2" charset="-78"/>
            </a:rPr>
            <a:t>تعریف مشتقه‌ها</a:t>
          </a:r>
          <a:endParaRPr lang="en-US" dirty="0">
            <a:cs typeface="B Titr" pitchFamily="2" charset="-78"/>
          </a:endParaRPr>
        </a:p>
      </dgm:t>
    </dgm:pt>
    <dgm:pt modelId="{AFC72C87-EAC4-445A-BD8A-5ADD9CCCF345}" type="parTrans" cxnId="{0A033092-701A-455B-B1C6-414AD289C806}">
      <dgm:prSet/>
      <dgm:spPr/>
      <dgm:t>
        <a:bodyPr/>
        <a:lstStyle/>
        <a:p>
          <a:endParaRPr lang="en-US"/>
        </a:p>
      </dgm:t>
    </dgm:pt>
    <dgm:pt modelId="{1B859B41-988D-45E0-A543-E88F9082DB4C}" type="sibTrans" cxnId="{0A033092-701A-455B-B1C6-414AD289C806}">
      <dgm:prSet/>
      <dgm:spPr/>
      <dgm:t>
        <a:bodyPr/>
        <a:lstStyle/>
        <a:p>
          <a:endParaRPr lang="en-US"/>
        </a:p>
      </dgm:t>
    </dgm:pt>
    <dgm:pt modelId="{7C2F68A2-5110-4224-982F-DCB6E063C66B}">
      <dgm:prSet/>
      <dgm:spPr/>
      <dgm:t>
        <a:bodyPr/>
        <a:lstStyle/>
        <a:p>
          <a:pPr rtl="1"/>
          <a:r>
            <a:rPr lang="fa-IR" dirty="0" smtClean="0">
              <a:cs typeface="B Zar" pitchFamily="2" charset="-78"/>
            </a:rPr>
            <a:t>اندیشۀ غایی مشتقۀ مالی، بیمه‌نامه روی دارایی‌های مالی در بازار است. یعنی جستجوی بازیگرانی در بازار که آماده‌اند در ریسک و منافع تحولات آتی بازار- بازاری که در معرض عدم‌اطمینان است- سهیم شوند.</a:t>
          </a:r>
          <a:endParaRPr lang="en-US" dirty="0">
            <a:cs typeface="B Zar" pitchFamily="2" charset="-78"/>
          </a:endParaRPr>
        </a:p>
      </dgm:t>
    </dgm:pt>
    <dgm:pt modelId="{E5738FBB-04E9-4486-8CDF-DC67BAC63AA3}" type="parTrans" cxnId="{33FD25CE-0AC4-4DE5-A079-2933B80546C7}">
      <dgm:prSet/>
      <dgm:spPr/>
      <dgm:t>
        <a:bodyPr/>
        <a:lstStyle/>
        <a:p>
          <a:endParaRPr lang="en-US"/>
        </a:p>
      </dgm:t>
    </dgm:pt>
    <dgm:pt modelId="{27700532-1324-48AF-87A7-D66C1E1BD81E}" type="sibTrans" cxnId="{33FD25CE-0AC4-4DE5-A079-2933B80546C7}">
      <dgm:prSet/>
      <dgm:spPr/>
      <dgm:t>
        <a:bodyPr/>
        <a:lstStyle/>
        <a:p>
          <a:endParaRPr lang="en-US"/>
        </a:p>
      </dgm:t>
    </dgm:pt>
    <dgm:pt modelId="{7D73A699-365B-4846-9DC8-B248109C7BEE}">
      <dgm:prSet/>
      <dgm:spPr/>
      <dgm:t>
        <a:bodyPr/>
        <a:lstStyle/>
        <a:p>
          <a:pPr rtl="1"/>
          <a:r>
            <a:rPr lang="fa-IR" dirty="0" smtClean="0">
              <a:cs typeface="B Zar" pitchFamily="2" charset="-78"/>
            </a:rPr>
            <a:t>معرفی مشتقه‌های مالی چون اختیار معامله و آتی روی اوراق بهادار مبنا (سهام، قرضه، ارز) به سطح کیفی جدیدی از تبدیل به اوراق بهادارکردن ریسک مالی انجامیده است.</a:t>
          </a:r>
          <a:r>
            <a:rPr lang="en-US" dirty="0" smtClean="0">
              <a:cs typeface="B Zar" pitchFamily="2" charset="-78"/>
            </a:rPr>
            <a:t>’</a:t>
          </a:r>
          <a:endParaRPr lang="en-US" dirty="0">
            <a:cs typeface="B Zar" pitchFamily="2" charset="-78"/>
          </a:endParaRPr>
        </a:p>
      </dgm:t>
    </dgm:pt>
    <dgm:pt modelId="{FB90C813-BC0E-48B1-A7B4-9BA61821A3E4}" type="parTrans" cxnId="{D928938F-3497-46A2-9777-7F190DB21157}">
      <dgm:prSet/>
      <dgm:spPr/>
      <dgm:t>
        <a:bodyPr/>
        <a:lstStyle/>
        <a:p>
          <a:endParaRPr lang="en-US"/>
        </a:p>
      </dgm:t>
    </dgm:pt>
    <dgm:pt modelId="{E951A870-DA80-4641-9893-770B0DDF2139}" type="sibTrans" cxnId="{D928938F-3497-46A2-9777-7F190DB21157}">
      <dgm:prSet/>
      <dgm:spPr/>
      <dgm:t>
        <a:bodyPr/>
        <a:lstStyle/>
        <a:p>
          <a:endParaRPr lang="en-US"/>
        </a:p>
      </dgm:t>
    </dgm:pt>
    <dgm:pt modelId="{F5B52FBE-6E13-4EC5-82AC-D5EF8F12A780}" type="pres">
      <dgm:prSet presAssocID="{5522C52E-0637-4B45-B13E-4B7CB5973555}" presName="linearFlow" presStyleCnt="0">
        <dgm:presLayoutVars>
          <dgm:dir/>
          <dgm:animLvl val="lvl"/>
          <dgm:resizeHandles val="exact"/>
        </dgm:presLayoutVars>
      </dgm:prSet>
      <dgm:spPr/>
      <dgm:t>
        <a:bodyPr/>
        <a:lstStyle/>
        <a:p>
          <a:endParaRPr lang="en-US"/>
        </a:p>
      </dgm:t>
    </dgm:pt>
    <dgm:pt modelId="{9AF9FA26-DB9A-4DFA-8831-714FBF00A303}" type="pres">
      <dgm:prSet presAssocID="{62FAC7DB-11E7-46DA-9459-DAC9AFC4AD0F}" presName="composite" presStyleCnt="0"/>
      <dgm:spPr/>
    </dgm:pt>
    <dgm:pt modelId="{E38181D4-D187-4847-960E-BA2CDDD6B93F}" type="pres">
      <dgm:prSet presAssocID="{62FAC7DB-11E7-46DA-9459-DAC9AFC4AD0F}" presName="parTx" presStyleLbl="node1" presStyleIdx="0" presStyleCnt="1">
        <dgm:presLayoutVars>
          <dgm:chMax val="0"/>
          <dgm:chPref val="0"/>
          <dgm:bulletEnabled val="1"/>
        </dgm:presLayoutVars>
      </dgm:prSet>
      <dgm:spPr/>
      <dgm:t>
        <a:bodyPr/>
        <a:lstStyle/>
        <a:p>
          <a:endParaRPr lang="en-US"/>
        </a:p>
      </dgm:t>
    </dgm:pt>
    <dgm:pt modelId="{4142D4D6-D415-41DB-BDF2-24ADD228C78E}" type="pres">
      <dgm:prSet presAssocID="{62FAC7DB-11E7-46DA-9459-DAC9AFC4AD0F}" presName="parSh" presStyleLbl="node1" presStyleIdx="0" presStyleCnt="1"/>
      <dgm:spPr/>
      <dgm:t>
        <a:bodyPr/>
        <a:lstStyle/>
        <a:p>
          <a:endParaRPr lang="en-US"/>
        </a:p>
      </dgm:t>
    </dgm:pt>
    <dgm:pt modelId="{4402E017-AAD9-477D-8F8F-B6E52B7C0CDB}" type="pres">
      <dgm:prSet presAssocID="{62FAC7DB-11E7-46DA-9459-DAC9AFC4AD0F}" presName="desTx" presStyleLbl="fgAcc1" presStyleIdx="0" presStyleCnt="1">
        <dgm:presLayoutVars>
          <dgm:bulletEnabled val="1"/>
        </dgm:presLayoutVars>
      </dgm:prSet>
      <dgm:spPr/>
      <dgm:t>
        <a:bodyPr/>
        <a:lstStyle/>
        <a:p>
          <a:endParaRPr lang="en-US"/>
        </a:p>
      </dgm:t>
    </dgm:pt>
  </dgm:ptLst>
  <dgm:cxnLst>
    <dgm:cxn modelId="{398625A3-A3AD-4D9B-B252-E1ACCFD0EA11}" type="presOf" srcId="{62FAC7DB-11E7-46DA-9459-DAC9AFC4AD0F}" destId="{4142D4D6-D415-41DB-BDF2-24ADD228C78E}" srcOrd="1" destOrd="0" presId="urn:microsoft.com/office/officeart/2005/8/layout/process3"/>
    <dgm:cxn modelId="{A9434864-8606-4D36-BBA7-AD8CF39D6174}" type="presOf" srcId="{7C2F68A2-5110-4224-982F-DCB6E063C66B}" destId="{4402E017-AAD9-477D-8F8F-B6E52B7C0CDB}" srcOrd="0" destOrd="0" presId="urn:microsoft.com/office/officeart/2005/8/layout/process3"/>
    <dgm:cxn modelId="{0A033092-701A-455B-B1C6-414AD289C806}" srcId="{5522C52E-0637-4B45-B13E-4B7CB5973555}" destId="{62FAC7DB-11E7-46DA-9459-DAC9AFC4AD0F}" srcOrd="0" destOrd="0" parTransId="{AFC72C87-EAC4-445A-BD8A-5ADD9CCCF345}" sibTransId="{1B859B41-988D-45E0-A543-E88F9082DB4C}"/>
    <dgm:cxn modelId="{BA84027B-9D92-494E-BD6D-E3FC9ABD6DC1}" type="presOf" srcId="{7D73A699-365B-4846-9DC8-B248109C7BEE}" destId="{4402E017-AAD9-477D-8F8F-B6E52B7C0CDB}" srcOrd="0" destOrd="1" presId="urn:microsoft.com/office/officeart/2005/8/layout/process3"/>
    <dgm:cxn modelId="{8FA4E5DF-2DF8-4D97-9E21-A92C3ECDC634}" type="presOf" srcId="{5522C52E-0637-4B45-B13E-4B7CB5973555}" destId="{F5B52FBE-6E13-4EC5-82AC-D5EF8F12A780}" srcOrd="0" destOrd="0" presId="urn:microsoft.com/office/officeart/2005/8/layout/process3"/>
    <dgm:cxn modelId="{33FD25CE-0AC4-4DE5-A079-2933B80546C7}" srcId="{62FAC7DB-11E7-46DA-9459-DAC9AFC4AD0F}" destId="{7C2F68A2-5110-4224-982F-DCB6E063C66B}" srcOrd="0" destOrd="0" parTransId="{E5738FBB-04E9-4486-8CDF-DC67BAC63AA3}" sibTransId="{27700532-1324-48AF-87A7-D66C1E1BD81E}"/>
    <dgm:cxn modelId="{D928938F-3497-46A2-9777-7F190DB21157}" srcId="{62FAC7DB-11E7-46DA-9459-DAC9AFC4AD0F}" destId="{7D73A699-365B-4846-9DC8-B248109C7BEE}" srcOrd="1" destOrd="0" parTransId="{FB90C813-BC0E-48B1-A7B4-9BA61821A3E4}" sibTransId="{E951A870-DA80-4641-9893-770B0DDF2139}"/>
    <dgm:cxn modelId="{D9C496FA-C267-4739-9CCB-1F61DC213FF5}" type="presOf" srcId="{62FAC7DB-11E7-46DA-9459-DAC9AFC4AD0F}" destId="{E38181D4-D187-4847-960E-BA2CDDD6B93F}" srcOrd="0" destOrd="0" presId="urn:microsoft.com/office/officeart/2005/8/layout/process3"/>
    <dgm:cxn modelId="{2F945F2C-8FE5-4846-8B6D-103D7D8BAEA3}" type="presParOf" srcId="{F5B52FBE-6E13-4EC5-82AC-D5EF8F12A780}" destId="{9AF9FA26-DB9A-4DFA-8831-714FBF00A303}" srcOrd="0" destOrd="0" presId="urn:microsoft.com/office/officeart/2005/8/layout/process3"/>
    <dgm:cxn modelId="{B1EA9786-30E0-4BA3-BDBD-6C7951405EA6}" type="presParOf" srcId="{9AF9FA26-DB9A-4DFA-8831-714FBF00A303}" destId="{E38181D4-D187-4847-960E-BA2CDDD6B93F}" srcOrd="0" destOrd="0" presId="urn:microsoft.com/office/officeart/2005/8/layout/process3"/>
    <dgm:cxn modelId="{222D44E6-5714-44F0-952A-F180BF1ABFC0}" type="presParOf" srcId="{9AF9FA26-DB9A-4DFA-8831-714FBF00A303}" destId="{4142D4D6-D415-41DB-BDF2-24ADD228C78E}" srcOrd="1" destOrd="0" presId="urn:microsoft.com/office/officeart/2005/8/layout/process3"/>
    <dgm:cxn modelId="{3204C678-6E0F-4B6E-9586-FAB58C901B73}" type="presParOf" srcId="{9AF9FA26-DB9A-4DFA-8831-714FBF00A303}" destId="{4402E017-AAD9-477D-8F8F-B6E52B7C0CDB}"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0DE9A77-8D67-478E-B970-DD50898687F5}"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B5528369-6C2C-4585-A0DC-FE9E8EF3BAF1}">
      <dgm:prSet/>
      <dgm:spPr/>
      <dgm:t>
        <a:bodyPr/>
        <a:lstStyle/>
        <a:p>
          <a:pPr rtl="1"/>
          <a:r>
            <a:rPr lang="fa-IR" dirty="0" smtClean="0">
              <a:cs typeface="B Zar" pitchFamily="2" charset="-78"/>
            </a:rPr>
            <a:t>در سال 1900 لویی باچلیر: پیشنهاد استفاده از حرکت براونی در قیمت‌گذاری سفته‌بازانه </a:t>
          </a:r>
          <a:endParaRPr lang="en-US" dirty="0">
            <a:cs typeface="B Zar" pitchFamily="2" charset="-78"/>
          </a:endParaRPr>
        </a:p>
      </dgm:t>
    </dgm:pt>
    <dgm:pt modelId="{92A48047-1858-41D6-8F3E-936E506B8810}" type="parTrans" cxnId="{2E6B47BD-2567-44B5-96C5-ED0F68DE4459}">
      <dgm:prSet/>
      <dgm:spPr/>
      <dgm:t>
        <a:bodyPr/>
        <a:lstStyle/>
        <a:p>
          <a:endParaRPr lang="en-US">
            <a:cs typeface="B Zar" pitchFamily="2" charset="-78"/>
          </a:endParaRPr>
        </a:p>
      </dgm:t>
    </dgm:pt>
    <dgm:pt modelId="{BF1D3130-435D-4D4D-8690-498C5BBA11C5}" type="sibTrans" cxnId="{2E6B47BD-2567-44B5-96C5-ED0F68DE4459}">
      <dgm:prSet/>
      <dgm:spPr/>
      <dgm:t>
        <a:bodyPr/>
        <a:lstStyle/>
        <a:p>
          <a:endParaRPr lang="en-US">
            <a:cs typeface="B Zar" pitchFamily="2" charset="-78"/>
          </a:endParaRPr>
        </a:p>
      </dgm:t>
    </dgm:pt>
    <dgm:pt modelId="{878CC0A2-835F-4B1B-9282-6C98C06BE19E}">
      <dgm:prSet/>
      <dgm:spPr/>
      <dgm:t>
        <a:bodyPr/>
        <a:lstStyle/>
        <a:p>
          <a:pPr rtl="1"/>
          <a:r>
            <a:rPr lang="fa-IR" dirty="0" smtClean="0">
              <a:cs typeface="B Zar" pitchFamily="2" charset="-78"/>
            </a:rPr>
            <a:t>دهۀ 60 سامئلسون: حرکت برآونی هندسی</a:t>
          </a:r>
          <a:endParaRPr lang="en-US" dirty="0">
            <a:cs typeface="B Zar" pitchFamily="2" charset="-78"/>
          </a:endParaRPr>
        </a:p>
      </dgm:t>
    </dgm:pt>
    <dgm:pt modelId="{9A0D7341-321C-49F6-B446-E03B4B201F41}" type="parTrans" cxnId="{E07662D1-FA5F-44C5-8C2F-F0F9D326DAC8}">
      <dgm:prSet/>
      <dgm:spPr/>
      <dgm:t>
        <a:bodyPr/>
        <a:lstStyle/>
        <a:p>
          <a:endParaRPr lang="en-US">
            <a:cs typeface="B Zar" pitchFamily="2" charset="-78"/>
          </a:endParaRPr>
        </a:p>
      </dgm:t>
    </dgm:pt>
    <dgm:pt modelId="{CEC04BFD-1955-4FBA-B2C5-1C5FDD36FA54}" type="sibTrans" cxnId="{E07662D1-FA5F-44C5-8C2F-F0F9D326DAC8}">
      <dgm:prSet/>
      <dgm:spPr/>
      <dgm:t>
        <a:bodyPr/>
        <a:lstStyle/>
        <a:p>
          <a:endParaRPr lang="en-US">
            <a:cs typeface="B Zar" pitchFamily="2" charset="-78"/>
          </a:endParaRPr>
        </a:p>
      </dgm:t>
    </dgm:pt>
    <dgm:pt modelId="{A7BAEB1B-7AAF-4611-90D6-B4F01604512F}">
      <dgm:prSet/>
      <dgm:spPr/>
      <dgm:t>
        <a:bodyPr/>
        <a:lstStyle/>
        <a:p>
          <a:pPr rtl="1"/>
          <a:r>
            <a:rPr lang="fa-IR" dirty="0" smtClean="0">
              <a:cs typeface="B Zar" pitchFamily="2" charset="-78"/>
            </a:rPr>
            <a:t>دهۀ 70 بلک – شولز: مدل قیمت‌گذاری     اختیار معامله</a:t>
          </a:r>
          <a:endParaRPr lang="en-US" dirty="0">
            <a:cs typeface="B Zar" pitchFamily="2" charset="-78"/>
          </a:endParaRPr>
        </a:p>
      </dgm:t>
    </dgm:pt>
    <dgm:pt modelId="{EE133E8A-DD29-43E8-A378-062B2E7753B4}" type="parTrans" cxnId="{E1ED48A9-F4AF-4B78-B6CB-686B74957180}">
      <dgm:prSet/>
      <dgm:spPr/>
      <dgm:t>
        <a:bodyPr/>
        <a:lstStyle/>
        <a:p>
          <a:endParaRPr lang="en-US">
            <a:cs typeface="B Zar" pitchFamily="2" charset="-78"/>
          </a:endParaRPr>
        </a:p>
      </dgm:t>
    </dgm:pt>
    <dgm:pt modelId="{1F95EC44-6164-42C7-AE41-B45C7EB476E2}" type="sibTrans" cxnId="{E1ED48A9-F4AF-4B78-B6CB-686B74957180}">
      <dgm:prSet/>
      <dgm:spPr/>
      <dgm:t>
        <a:bodyPr/>
        <a:lstStyle/>
        <a:p>
          <a:endParaRPr lang="en-US">
            <a:cs typeface="B Zar" pitchFamily="2" charset="-78"/>
          </a:endParaRPr>
        </a:p>
      </dgm:t>
    </dgm:pt>
    <dgm:pt modelId="{8F843B7C-5032-4B00-8284-F3DD1F9CDDDA}" type="pres">
      <dgm:prSet presAssocID="{60DE9A77-8D67-478E-B970-DD50898687F5}" presName="outerComposite" presStyleCnt="0">
        <dgm:presLayoutVars>
          <dgm:chMax val="5"/>
          <dgm:dir/>
          <dgm:resizeHandles val="exact"/>
        </dgm:presLayoutVars>
      </dgm:prSet>
      <dgm:spPr/>
      <dgm:t>
        <a:bodyPr/>
        <a:lstStyle/>
        <a:p>
          <a:endParaRPr lang="en-US"/>
        </a:p>
      </dgm:t>
    </dgm:pt>
    <dgm:pt modelId="{3EC7F61C-76B6-421B-A77A-5BF407ED5DCD}" type="pres">
      <dgm:prSet presAssocID="{60DE9A77-8D67-478E-B970-DD50898687F5}" presName="dummyMaxCanvas" presStyleCnt="0">
        <dgm:presLayoutVars/>
      </dgm:prSet>
      <dgm:spPr/>
    </dgm:pt>
    <dgm:pt modelId="{3E6386AD-EDF6-4E9D-B18B-9F7DC37994BB}" type="pres">
      <dgm:prSet presAssocID="{60DE9A77-8D67-478E-B970-DD50898687F5}" presName="ThreeNodes_1" presStyleLbl="node1" presStyleIdx="0" presStyleCnt="3">
        <dgm:presLayoutVars>
          <dgm:bulletEnabled val="1"/>
        </dgm:presLayoutVars>
      </dgm:prSet>
      <dgm:spPr/>
      <dgm:t>
        <a:bodyPr/>
        <a:lstStyle/>
        <a:p>
          <a:endParaRPr lang="en-US"/>
        </a:p>
      </dgm:t>
    </dgm:pt>
    <dgm:pt modelId="{CDA239D5-9DAF-40AE-BD4A-912AE5A477DE}" type="pres">
      <dgm:prSet presAssocID="{60DE9A77-8D67-478E-B970-DD50898687F5}" presName="ThreeNodes_2" presStyleLbl="node1" presStyleIdx="1" presStyleCnt="3">
        <dgm:presLayoutVars>
          <dgm:bulletEnabled val="1"/>
        </dgm:presLayoutVars>
      </dgm:prSet>
      <dgm:spPr/>
      <dgm:t>
        <a:bodyPr/>
        <a:lstStyle/>
        <a:p>
          <a:endParaRPr lang="en-US"/>
        </a:p>
      </dgm:t>
    </dgm:pt>
    <dgm:pt modelId="{0CF1291F-FD7E-4590-B05C-8112DF18A48E}" type="pres">
      <dgm:prSet presAssocID="{60DE9A77-8D67-478E-B970-DD50898687F5}" presName="ThreeNodes_3" presStyleLbl="node1" presStyleIdx="2" presStyleCnt="3">
        <dgm:presLayoutVars>
          <dgm:bulletEnabled val="1"/>
        </dgm:presLayoutVars>
      </dgm:prSet>
      <dgm:spPr/>
      <dgm:t>
        <a:bodyPr/>
        <a:lstStyle/>
        <a:p>
          <a:endParaRPr lang="en-US"/>
        </a:p>
      </dgm:t>
    </dgm:pt>
    <dgm:pt modelId="{66476940-2922-4DE8-BD4E-840D46D1923F}" type="pres">
      <dgm:prSet presAssocID="{60DE9A77-8D67-478E-B970-DD50898687F5}" presName="ThreeConn_1-2" presStyleLbl="fgAccFollowNode1" presStyleIdx="0" presStyleCnt="2">
        <dgm:presLayoutVars>
          <dgm:bulletEnabled val="1"/>
        </dgm:presLayoutVars>
      </dgm:prSet>
      <dgm:spPr/>
      <dgm:t>
        <a:bodyPr/>
        <a:lstStyle/>
        <a:p>
          <a:endParaRPr lang="en-US"/>
        </a:p>
      </dgm:t>
    </dgm:pt>
    <dgm:pt modelId="{E0427340-B27F-450C-9956-059F365DF3AA}" type="pres">
      <dgm:prSet presAssocID="{60DE9A77-8D67-478E-B970-DD50898687F5}" presName="ThreeConn_2-3" presStyleLbl="fgAccFollowNode1" presStyleIdx="1" presStyleCnt="2">
        <dgm:presLayoutVars>
          <dgm:bulletEnabled val="1"/>
        </dgm:presLayoutVars>
      </dgm:prSet>
      <dgm:spPr/>
      <dgm:t>
        <a:bodyPr/>
        <a:lstStyle/>
        <a:p>
          <a:endParaRPr lang="en-US"/>
        </a:p>
      </dgm:t>
    </dgm:pt>
    <dgm:pt modelId="{03F6DBD4-4311-44E0-BCF1-C8EB4FF34954}" type="pres">
      <dgm:prSet presAssocID="{60DE9A77-8D67-478E-B970-DD50898687F5}" presName="ThreeNodes_1_text" presStyleLbl="node1" presStyleIdx="2" presStyleCnt="3">
        <dgm:presLayoutVars>
          <dgm:bulletEnabled val="1"/>
        </dgm:presLayoutVars>
      </dgm:prSet>
      <dgm:spPr/>
      <dgm:t>
        <a:bodyPr/>
        <a:lstStyle/>
        <a:p>
          <a:endParaRPr lang="en-US"/>
        </a:p>
      </dgm:t>
    </dgm:pt>
    <dgm:pt modelId="{CD41C947-0D18-4608-9611-0EB3556006AE}" type="pres">
      <dgm:prSet presAssocID="{60DE9A77-8D67-478E-B970-DD50898687F5}" presName="ThreeNodes_2_text" presStyleLbl="node1" presStyleIdx="2" presStyleCnt="3">
        <dgm:presLayoutVars>
          <dgm:bulletEnabled val="1"/>
        </dgm:presLayoutVars>
      </dgm:prSet>
      <dgm:spPr/>
      <dgm:t>
        <a:bodyPr/>
        <a:lstStyle/>
        <a:p>
          <a:endParaRPr lang="en-US"/>
        </a:p>
      </dgm:t>
    </dgm:pt>
    <dgm:pt modelId="{DDF66591-83A7-47A0-8E11-D65070826FC5}" type="pres">
      <dgm:prSet presAssocID="{60DE9A77-8D67-478E-B970-DD50898687F5}" presName="ThreeNodes_3_text" presStyleLbl="node1" presStyleIdx="2" presStyleCnt="3">
        <dgm:presLayoutVars>
          <dgm:bulletEnabled val="1"/>
        </dgm:presLayoutVars>
      </dgm:prSet>
      <dgm:spPr/>
      <dgm:t>
        <a:bodyPr/>
        <a:lstStyle/>
        <a:p>
          <a:endParaRPr lang="en-US"/>
        </a:p>
      </dgm:t>
    </dgm:pt>
  </dgm:ptLst>
  <dgm:cxnLst>
    <dgm:cxn modelId="{E07662D1-FA5F-44C5-8C2F-F0F9D326DAC8}" srcId="{60DE9A77-8D67-478E-B970-DD50898687F5}" destId="{878CC0A2-835F-4B1B-9282-6C98C06BE19E}" srcOrd="1" destOrd="0" parTransId="{9A0D7341-321C-49F6-B446-E03B4B201F41}" sibTransId="{CEC04BFD-1955-4FBA-B2C5-1C5FDD36FA54}"/>
    <dgm:cxn modelId="{3EB66E0F-0310-44CC-805E-4B4043E5B130}" type="presOf" srcId="{60DE9A77-8D67-478E-B970-DD50898687F5}" destId="{8F843B7C-5032-4B00-8284-F3DD1F9CDDDA}" srcOrd="0" destOrd="0" presId="urn:microsoft.com/office/officeart/2005/8/layout/vProcess5"/>
    <dgm:cxn modelId="{FAB03DFA-FD17-46BF-9BB4-1FED57E1CAC9}" type="presOf" srcId="{BF1D3130-435D-4D4D-8690-498C5BBA11C5}" destId="{66476940-2922-4DE8-BD4E-840D46D1923F}" srcOrd="0" destOrd="0" presId="urn:microsoft.com/office/officeart/2005/8/layout/vProcess5"/>
    <dgm:cxn modelId="{B3CCA8AA-4773-4D34-896B-221791073620}" type="presOf" srcId="{A7BAEB1B-7AAF-4611-90D6-B4F01604512F}" destId="{0CF1291F-FD7E-4590-B05C-8112DF18A48E}" srcOrd="0" destOrd="0" presId="urn:microsoft.com/office/officeart/2005/8/layout/vProcess5"/>
    <dgm:cxn modelId="{BC0A729E-6DEF-44DD-9B5D-FCC9F052EB9D}" type="presOf" srcId="{A7BAEB1B-7AAF-4611-90D6-B4F01604512F}" destId="{DDF66591-83A7-47A0-8E11-D65070826FC5}" srcOrd="1" destOrd="0" presId="urn:microsoft.com/office/officeart/2005/8/layout/vProcess5"/>
    <dgm:cxn modelId="{2E6B47BD-2567-44B5-96C5-ED0F68DE4459}" srcId="{60DE9A77-8D67-478E-B970-DD50898687F5}" destId="{B5528369-6C2C-4585-A0DC-FE9E8EF3BAF1}" srcOrd="0" destOrd="0" parTransId="{92A48047-1858-41D6-8F3E-936E506B8810}" sibTransId="{BF1D3130-435D-4D4D-8690-498C5BBA11C5}"/>
    <dgm:cxn modelId="{4101ABC2-1E02-4525-9B07-43424570C984}" type="presOf" srcId="{B5528369-6C2C-4585-A0DC-FE9E8EF3BAF1}" destId="{03F6DBD4-4311-44E0-BCF1-C8EB4FF34954}" srcOrd="1" destOrd="0" presId="urn:microsoft.com/office/officeart/2005/8/layout/vProcess5"/>
    <dgm:cxn modelId="{E1ED48A9-F4AF-4B78-B6CB-686B74957180}" srcId="{60DE9A77-8D67-478E-B970-DD50898687F5}" destId="{A7BAEB1B-7AAF-4611-90D6-B4F01604512F}" srcOrd="2" destOrd="0" parTransId="{EE133E8A-DD29-43E8-A378-062B2E7753B4}" sibTransId="{1F95EC44-6164-42C7-AE41-B45C7EB476E2}"/>
    <dgm:cxn modelId="{A3C4A180-F9ED-459A-9023-674400A44C24}" type="presOf" srcId="{878CC0A2-835F-4B1B-9282-6C98C06BE19E}" destId="{CDA239D5-9DAF-40AE-BD4A-912AE5A477DE}" srcOrd="0" destOrd="0" presId="urn:microsoft.com/office/officeart/2005/8/layout/vProcess5"/>
    <dgm:cxn modelId="{2027E48C-4045-4F7E-A9DA-758C7B0EB51A}" type="presOf" srcId="{B5528369-6C2C-4585-A0DC-FE9E8EF3BAF1}" destId="{3E6386AD-EDF6-4E9D-B18B-9F7DC37994BB}" srcOrd="0" destOrd="0" presId="urn:microsoft.com/office/officeart/2005/8/layout/vProcess5"/>
    <dgm:cxn modelId="{9774A428-C1EE-46DD-96C0-3CC1721B2CEB}" type="presOf" srcId="{CEC04BFD-1955-4FBA-B2C5-1C5FDD36FA54}" destId="{E0427340-B27F-450C-9956-059F365DF3AA}" srcOrd="0" destOrd="0" presId="urn:microsoft.com/office/officeart/2005/8/layout/vProcess5"/>
    <dgm:cxn modelId="{830B116A-D672-47E3-97D8-CF8C8369A0C0}" type="presOf" srcId="{878CC0A2-835F-4B1B-9282-6C98C06BE19E}" destId="{CD41C947-0D18-4608-9611-0EB3556006AE}" srcOrd="1" destOrd="0" presId="urn:microsoft.com/office/officeart/2005/8/layout/vProcess5"/>
    <dgm:cxn modelId="{842DD57D-97B8-43C4-8A85-BDEA9CA7370E}" type="presParOf" srcId="{8F843B7C-5032-4B00-8284-F3DD1F9CDDDA}" destId="{3EC7F61C-76B6-421B-A77A-5BF407ED5DCD}" srcOrd="0" destOrd="0" presId="urn:microsoft.com/office/officeart/2005/8/layout/vProcess5"/>
    <dgm:cxn modelId="{20FD6B96-BF62-4508-9559-29D89A10C74D}" type="presParOf" srcId="{8F843B7C-5032-4B00-8284-F3DD1F9CDDDA}" destId="{3E6386AD-EDF6-4E9D-B18B-9F7DC37994BB}" srcOrd="1" destOrd="0" presId="urn:microsoft.com/office/officeart/2005/8/layout/vProcess5"/>
    <dgm:cxn modelId="{A45EFAEF-A538-412B-819E-5B50BB1C0542}" type="presParOf" srcId="{8F843B7C-5032-4B00-8284-F3DD1F9CDDDA}" destId="{CDA239D5-9DAF-40AE-BD4A-912AE5A477DE}" srcOrd="2" destOrd="0" presId="urn:microsoft.com/office/officeart/2005/8/layout/vProcess5"/>
    <dgm:cxn modelId="{7D95BAFA-D275-4660-B071-C9CCC7287ED5}" type="presParOf" srcId="{8F843B7C-5032-4B00-8284-F3DD1F9CDDDA}" destId="{0CF1291F-FD7E-4590-B05C-8112DF18A48E}" srcOrd="3" destOrd="0" presId="urn:microsoft.com/office/officeart/2005/8/layout/vProcess5"/>
    <dgm:cxn modelId="{9246BF7E-1073-4B00-8A55-8937A63C3BF4}" type="presParOf" srcId="{8F843B7C-5032-4B00-8284-F3DD1F9CDDDA}" destId="{66476940-2922-4DE8-BD4E-840D46D1923F}" srcOrd="4" destOrd="0" presId="urn:microsoft.com/office/officeart/2005/8/layout/vProcess5"/>
    <dgm:cxn modelId="{F0D90F8B-23A9-4FA3-9BF0-10B07D96E1B7}" type="presParOf" srcId="{8F843B7C-5032-4B00-8284-F3DD1F9CDDDA}" destId="{E0427340-B27F-450C-9956-059F365DF3AA}" srcOrd="5" destOrd="0" presId="urn:microsoft.com/office/officeart/2005/8/layout/vProcess5"/>
    <dgm:cxn modelId="{153371FE-29E7-4DF4-ABA0-9E0C5F26FA99}" type="presParOf" srcId="{8F843B7C-5032-4B00-8284-F3DD1F9CDDDA}" destId="{03F6DBD4-4311-44E0-BCF1-C8EB4FF34954}" srcOrd="6" destOrd="0" presId="urn:microsoft.com/office/officeart/2005/8/layout/vProcess5"/>
    <dgm:cxn modelId="{1FC85639-0986-4A95-8BD6-0BB539113DE2}" type="presParOf" srcId="{8F843B7C-5032-4B00-8284-F3DD1F9CDDDA}" destId="{CD41C947-0D18-4608-9611-0EB3556006AE}" srcOrd="7" destOrd="0" presId="urn:microsoft.com/office/officeart/2005/8/layout/vProcess5"/>
    <dgm:cxn modelId="{FF5DA824-AAAF-4925-BDC3-8F9C3C1BFB60}" type="presParOf" srcId="{8F843B7C-5032-4B00-8284-F3DD1F9CDDDA}" destId="{DDF66591-83A7-47A0-8E11-D65070826FC5}"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5123886-A292-4D18-B282-632B83154167}" type="doc">
      <dgm:prSet loTypeId="urn:microsoft.com/office/officeart/2005/8/layout/hList1" loCatId="list" qsTypeId="urn:microsoft.com/office/officeart/2005/8/quickstyle/3d2" qsCatId="3D" csTypeId="urn:microsoft.com/office/officeart/2005/8/colors/colorful1" csCatId="colorful"/>
      <dgm:spPr/>
      <dgm:t>
        <a:bodyPr/>
        <a:lstStyle/>
        <a:p>
          <a:endParaRPr lang="en-US"/>
        </a:p>
      </dgm:t>
    </dgm:pt>
    <dgm:pt modelId="{1D05A48F-2F9F-49ED-A427-193307A108C4}">
      <dgm:prSet/>
      <dgm:spPr/>
      <dgm:t>
        <a:bodyPr/>
        <a:lstStyle/>
        <a:p>
          <a:pPr rtl="1"/>
          <a:r>
            <a:rPr lang="fa-IR" dirty="0" smtClean="0">
              <a:cs typeface="B Zar" pitchFamily="2" charset="-78"/>
            </a:rPr>
            <a:t>تولد مدل بلک- شولز: حل معضل کارگزاران بعد از ارائۀ مشتقه‌ها در 1973 بورس شیکاگو</a:t>
          </a:r>
          <a:endParaRPr lang="en-US" dirty="0">
            <a:cs typeface="B Zar" pitchFamily="2" charset="-78"/>
          </a:endParaRPr>
        </a:p>
      </dgm:t>
    </dgm:pt>
    <dgm:pt modelId="{2EDD131D-8905-4A8B-B9AA-8414B367014D}" type="parTrans" cxnId="{817BB5E0-054B-4C8F-889B-2C4777FFA35D}">
      <dgm:prSet/>
      <dgm:spPr/>
      <dgm:t>
        <a:bodyPr/>
        <a:lstStyle/>
        <a:p>
          <a:endParaRPr lang="en-US"/>
        </a:p>
      </dgm:t>
    </dgm:pt>
    <dgm:pt modelId="{F68BD7FD-EA26-4AEF-99FC-ED86BD24B49D}" type="sibTrans" cxnId="{817BB5E0-054B-4C8F-889B-2C4777FFA35D}">
      <dgm:prSet/>
      <dgm:spPr/>
      <dgm:t>
        <a:bodyPr/>
        <a:lstStyle/>
        <a:p>
          <a:endParaRPr lang="en-US"/>
        </a:p>
      </dgm:t>
    </dgm:pt>
    <dgm:pt modelId="{6EBC3E18-39A2-4D32-863F-DF9AE8AA3DB6}">
      <dgm:prSet/>
      <dgm:spPr/>
      <dgm:t>
        <a:bodyPr/>
        <a:lstStyle/>
        <a:p>
          <a:pPr rtl="1"/>
          <a:r>
            <a:rPr lang="fa-IR" dirty="0" smtClean="0">
              <a:cs typeface="B Zar" pitchFamily="2" charset="-78"/>
            </a:rPr>
            <a:t>هدف: تبدیل به اوراق بهادارکردن ریسک</a:t>
          </a:r>
          <a:endParaRPr lang="en-US" dirty="0">
            <a:cs typeface="B Zar" pitchFamily="2" charset="-78"/>
          </a:endParaRPr>
        </a:p>
      </dgm:t>
    </dgm:pt>
    <dgm:pt modelId="{273E894B-07EA-42B3-B5C3-07680B62465F}" type="parTrans" cxnId="{45686572-07CB-4462-9401-23CDBCB2B33B}">
      <dgm:prSet/>
      <dgm:spPr/>
      <dgm:t>
        <a:bodyPr/>
        <a:lstStyle/>
        <a:p>
          <a:endParaRPr lang="en-US"/>
        </a:p>
      </dgm:t>
    </dgm:pt>
    <dgm:pt modelId="{5951DD6C-0B4C-4515-9F48-0C06FF1CD837}" type="sibTrans" cxnId="{45686572-07CB-4462-9401-23CDBCB2B33B}">
      <dgm:prSet/>
      <dgm:spPr/>
      <dgm:t>
        <a:bodyPr/>
        <a:lstStyle/>
        <a:p>
          <a:endParaRPr lang="en-US"/>
        </a:p>
      </dgm:t>
    </dgm:pt>
    <dgm:pt modelId="{5988513D-9713-4285-85F9-7C90783C7939}">
      <dgm:prSet/>
      <dgm:spPr/>
      <dgm:t>
        <a:bodyPr/>
        <a:lstStyle/>
        <a:p>
          <a:pPr rtl="1"/>
          <a:r>
            <a:rPr lang="fa-IR" dirty="0" smtClean="0">
              <a:cs typeface="B Zar" pitchFamily="2" charset="-78"/>
            </a:rPr>
            <a:t>مستند </a:t>
          </a:r>
          <a:r>
            <a:rPr lang="en-US" dirty="0" smtClean="0">
              <a:cs typeface="B Zar" pitchFamily="2" charset="-78"/>
            </a:rPr>
            <a:t>BBC</a:t>
          </a:r>
          <a:r>
            <a:rPr lang="fa-IR" dirty="0" smtClean="0">
              <a:cs typeface="B Zar" pitchFamily="2" charset="-78"/>
            </a:rPr>
            <a:t> در مورد مدل بلک-شولز</a:t>
          </a:r>
          <a:endParaRPr lang="en-US" dirty="0">
            <a:cs typeface="B Zar" pitchFamily="2" charset="-78"/>
          </a:endParaRPr>
        </a:p>
      </dgm:t>
    </dgm:pt>
    <dgm:pt modelId="{C3E3F96E-86AE-45E2-95EE-8BB03E2CBCC4}" type="parTrans" cxnId="{8CC92ADB-8251-49EA-9E5B-4C278A3BC89C}">
      <dgm:prSet/>
      <dgm:spPr/>
      <dgm:t>
        <a:bodyPr/>
        <a:lstStyle/>
        <a:p>
          <a:endParaRPr lang="en-US"/>
        </a:p>
      </dgm:t>
    </dgm:pt>
    <dgm:pt modelId="{2F58BC83-FCBD-4C7F-B94B-48FE38569AEF}" type="sibTrans" cxnId="{8CC92ADB-8251-49EA-9E5B-4C278A3BC89C}">
      <dgm:prSet/>
      <dgm:spPr/>
      <dgm:t>
        <a:bodyPr/>
        <a:lstStyle/>
        <a:p>
          <a:endParaRPr lang="en-US"/>
        </a:p>
      </dgm:t>
    </dgm:pt>
    <dgm:pt modelId="{511A96D2-488C-470B-9A8E-F6F223C4B06C}" type="pres">
      <dgm:prSet presAssocID="{75123886-A292-4D18-B282-632B83154167}" presName="Name0" presStyleCnt="0">
        <dgm:presLayoutVars>
          <dgm:dir/>
          <dgm:animLvl val="lvl"/>
          <dgm:resizeHandles val="exact"/>
        </dgm:presLayoutVars>
      </dgm:prSet>
      <dgm:spPr/>
      <dgm:t>
        <a:bodyPr/>
        <a:lstStyle/>
        <a:p>
          <a:endParaRPr lang="en-US"/>
        </a:p>
      </dgm:t>
    </dgm:pt>
    <dgm:pt modelId="{941630D4-6774-49F2-81A7-FD66B3EB821F}" type="pres">
      <dgm:prSet presAssocID="{1D05A48F-2F9F-49ED-A427-193307A108C4}" presName="composite" presStyleCnt="0"/>
      <dgm:spPr/>
    </dgm:pt>
    <dgm:pt modelId="{7558B4AD-8282-4698-AEB3-FEC641DE2A35}" type="pres">
      <dgm:prSet presAssocID="{1D05A48F-2F9F-49ED-A427-193307A108C4}" presName="parTx" presStyleLbl="alignNode1" presStyleIdx="0" presStyleCnt="1">
        <dgm:presLayoutVars>
          <dgm:chMax val="0"/>
          <dgm:chPref val="0"/>
          <dgm:bulletEnabled val="1"/>
        </dgm:presLayoutVars>
      </dgm:prSet>
      <dgm:spPr/>
      <dgm:t>
        <a:bodyPr/>
        <a:lstStyle/>
        <a:p>
          <a:endParaRPr lang="en-US"/>
        </a:p>
      </dgm:t>
    </dgm:pt>
    <dgm:pt modelId="{AADC057D-7AE0-4C78-B79A-B77CC55D39F5}" type="pres">
      <dgm:prSet presAssocID="{1D05A48F-2F9F-49ED-A427-193307A108C4}" presName="desTx" presStyleLbl="alignAccFollowNode1" presStyleIdx="0" presStyleCnt="1">
        <dgm:presLayoutVars>
          <dgm:bulletEnabled val="1"/>
        </dgm:presLayoutVars>
      </dgm:prSet>
      <dgm:spPr/>
      <dgm:t>
        <a:bodyPr/>
        <a:lstStyle/>
        <a:p>
          <a:endParaRPr lang="en-US"/>
        </a:p>
      </dgm:t>
    </dgm:pt>
  </dgm:ptLst>
  <dgm:cxnLst>
    <dgm:cxn modelId="{8CC92ADB-8251-49EA-9E5B-4C278A3BC89C}" srcId="{1D05A48F-2F9F-49ED-A427-193307A108C4}" destId="{5988513D-9713-4285-85F9-7C90783C7939}" srcOrd="1" destOrd="0" parTransId="{C3E3F96E-86AE-45E2-95EE-8BB03E2CBCC4}" sibTransId="{2F58BC83-FCBD-4C7F-B94B-48FE38569AEF}"/>
    <dgm:cxn modelId="{3524B8E0-EC62-4303-BF17-37672966B3CC}" type="presOf" srcId="{6EBC3E18-39A2-4D32-863F-DF9AE8AA3DB6}" destId="{AADC057D-7AE0-4C78-B79A-B77CC55D39F5}" srcOrd="0" destOrd="0" presId="urn:microsoft.com/office/officeart/2005/8/layout/hList1"/>
    <dgm:cxn modelId="{3FCB2402-C9D0-48FD-A900-E3ED46F3B5CA}" type="presOf" srcId="{5988513D-9713-4285-85F9-7C90783C7939}" destId="{AADC057D-7AE0-4C78-B79A-B77CC55D39F5}" srcOrd="0" destOrd="1" presId="urn:microsoft.com/office/officeart/2005/8/layout/hList1"/>
    <dgm:cxn modelId="{9A11494C-8A4A-429C-A015-7BB4D18CDCB5}" type="presOf" srcId="{1D05A48F-2F9F-49ED-A427-193307A108C4}" destId="{7558B4AD-8282-4698-AEB3-FEC641DE2A35}" srcOrd="0" destOrd="0" presId="urn:microsoft.com/office/officeart/2005/8/layout/hList1"/>
    <dgm:cxn modelId="{867E1788-FA1B-4751-871A-644946D3CCB0}" type="presOf" srcId="{75123886-A292-4D18-B282-632B83154167}" destId="{511A96D2-488C-470B-9A8E-F6F223C4B06C}" srcOrd="0" destOrd="0" presId="urn:microsoft.com/office/officeart/2005/8/layout/hList1"/>
    <dgm:cxn modelId="{45686572-07CB-4462-9401-23CDBCB2B33B}" srcId="{1D05A48F-2F9F-49ED-A427-193307A108C4}" destId="{6EBC3E18-39A2-4D32-863F-DF9AE8AA3DB6}" srcOrd="0" destOrd="0" parTransId="{273E894B-07EA-42B3-B5C3-07680B62465F}" sibTransId="{5951DD6C-0B4C-4515-9F48-0C06FF1CD837}"/>
    <dgm:cxn modelId="{817BB5E0-054B-4C8F-889B-2C4777FFA35D}" srcId="{75123886-A292-4D18-B282-632B83154167}" destId="{1D05A48F-2F9F-49ED-A427-193307A108C4}" srcOrd="0" destOrd="0" parTransId="{2EDD131D-8905-4A8B-B9AA-8414B367014D}" sibTransId="{F68BD7FD-EA26-4AEF-99FC-ED86BD24B49D}"/>
    <dgm:cxn modelId="{DCC69C6D-0097-476E-AF46-2BDF1D24C07F}" type="presParOf" srcId="{511A96D2-488C-470B-9A8E-F6F223C4B06C}" destId="{941630D4-6774-49F2-81A7-FD66B3EB821F}" srcOrd="0" destOrd="0" presId="urn:microsoft.com/office/officeart/2005/8/layout/hList1"/>
    <dgm:cxn modelId="{0237CCB2-690C-4A24-853A-FEB6D71EC89C}" type="presParOf" srcId="{941630D4-6774-49F2-81A7-FD66B3EB821F}" destId="{7558B4AD-8282-4698-AEB3-FEC641DE2A35}" srcOrd="0" destOrd="0" presId="urn:microsoft.com/office/officeart/2005/8/layout/hList1"/>
    <dgm:cxn modelId="{0B4EAC5E-311F-48DC-B4AA-806726D6456A}" type="presParOf" srcId="{941630D4-6774-49F2-81A7-FD66B3EB821F}" destId="{AADC057D-7AE0-4C78-B79A-B77CC55D39F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EFEF5A6-43D3-49F7-8930-F050D2CFF947}"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en-US"/>
        </a:p>
      </dgm:t>
    </dgm:pt>
    <dgm:pt modelId="{0F20A3CE-77C0-4F5A-9A49-089AB24CE13A}">
      <dgm:prSet/>
      <dgm:spPr/>
      <dgm:t>
        <a:bodyPr/>
        <a:lstStyle/>
        <a:p>
          <a:pPr algn="ctr" rtl="1"/>
          <a:r>
            <a:rPr lang="fa-IR" dirty="0" smtClean="0">
              <a:cs typeface="B Zar" pitchFamily="2" charset="-78"/>
            </a:rPr>
            <a:t>راه دراز ریاضی‌دانان مالی تا تکامل مدل‌های اندازه‌گیری ریسک </a:t>
          </a:r>
          <a:endParaRPr lang="en-US" dirty="0">
            <a:cs typeface="B Zar" pitchFamily="2" charset="-78"/>
          </a:endParaRPr>
        </a:p>
      </dgm:t>
    </dgm:pt>
    <dgm:pt modelId="{90BEF62C-943F-4DEB-B925-C00DED9E0A2D}" type="parTrans" cxnId="{B252DC13-AAEF-4E03-B0FB-14F4C0631458}">
      <dgm:prSet/>
      <dgm:spPr/>
      <dgm:t>
        <a:bodyPr/>
        <a:lstStyle/>
        <a:p>
          <a:endParaRPr lang="en-US"/>
        </a:p>
      </dgm:t>
    </dgm:pt>
    <dgm:pt modelId="{849978B5-69D3-44B0-B4C6-39A4F688ED56}" type="sibTrans" cxnId="{B252DC13-AAEF-4E03-B0FB-14F4C0631458}">
      <dgm:prSet/>
      <dgm:spPr/>
      <dgm:t>
        <a:bodyPr/>
        <a:lstStyle/>
        <a:p>
          <a:endParaRPr lang="en-US"/>
        </a:p>
      </dgm:t>
    </dgm:pt>
    <dgm:pt modelId="{4C520F1F-F3A5-4256-8914-995B6981F605}" type="pres">
      <dgm:prSet presAssocID="{6EFEF5A6-43D3-49F7-8930-F050D2CFF947}" presName="linear" presStyleCnt="0">
        <dgm:presLayoutVars>
          <dgm:animLvl val="lvl"/>
          <dgm:resizeHandles val="exact"/>
        </dgm:presLayoutVars>
      </dgm:prSet>
      <dgm:spPr/>
      <dgm:t>
        <a:bodyPr/>
        <a:lstStyle/>
        <a:p>
          <a:endParaRPr lang="en-US"/>
        </a:p>
      </dgm:t>
    </dgm:pt>
    <dgm:pt modelId="{4884AF29-2754-412C-A82E-C20A9F4B45DA}" type="pres">
      <dgm:prSet presAssocID="{0F20A3CE-77C0-4F5A-9A49-089AB24CE13A}" presName="parentText" presStyleLbl="node1" presStyleIdx="0" presStyleCnt="1">
        <dgm:presLayoutVars>
          <dgm:chMax val="0"/>
          <dgm:bulletEnabled val="1"/>
        </dgm:presLayoutVars>
      </dgm:prSet>
      <dgm:spPr/>
      <dgm:t>
        <a:bodyPr/>
        <a:lstStyle/>
        <a:p>
          <a:endParaRPr lang="en-US"/>
        </a:p>
      </dgm:t>
    </dgm:pt>
  </dgm:ptLst>
  <dgm:cxnLst>
    <dgm:cxn modelId="{B252DC13-AAEF-4E03-B0FB-14F4C0631458}" srcId="{6EFEF5A6-43D3-49F7-8930-F050D2CFF947}" destId="{0F20A3CE-77C0-4F5A-9A49-089AB24CE13A}" srcOrd="0" destOrd="0" parTransId="{90BEF62C-943F-4DEB-B925-C00DED9E0A2D}" sibTransId="{849978B5-69D3-44B0-B4C6-39A4F688ED56}"/>
    <dgm:cxn modelId="{807764EF-09B3-41BB-9D3F-913D3E8EEDE7}" type="presOf" srcId="{0F20A3CE-77C0-4F5A-9A49-089AB24CE13A}" destId="{4884AF29-2754-412C-A82E-C20A9F4B45DA}" srcOrd="0" destOrd="0" presId="urn:microsoft.com/office/officeart/2005/8/layout/vList2"/>
    <dgm:cxn modelId="{8F5792EF-B32C-42F4-841C-5BB8C945C53D}" type="presOf" srcId="{6EFEF5A6-43D3-49F7-8930-F050D2CFF947}" destId="{4C520F1F-F3A5-4256-8914-995B6981F605}" srcOrd="0" destOrd="0" presId="urn:microsoft.com/office/officeart/2005/8/layout/vList2"/>
    <dgm:cxn modelId="{10EE9D7A-1574-470B-BC97-24EC21C79376}" type="presParOf" srcId="{4C520F1F-F3A5-4256-8914-995B6981F605}" destId="{4884AF29-2754-412C-A82E-C20A9F4B45D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DD3AAE-B8FD-4FD8-8882-5985221C9190}" type="doc">
      <dgm:prSet loTypeId="urn:microsoft.com/office/officeart/2005/8/layout/vList4" loCatId="list" qsTypeId="urn:microsoft.com/office/officeart/2005/8/quickstyle/simple5" qsCatId="simple" csTypeId="urn:microsoft.com/office/officeart/2005/8/colors/accent0_2" csCatId="mainScheme" phldr="1"/>
      <dgm:spPr/>
      <dgm:t>
        <a:bodyPr/>
        <a:lstStyle/>
        <a:p>
          <a:endParaRPr lang="en-US"/>
        </a:p>
      </dgm:t>
    </dgm:pt>
    <dgm:pt modelId="{F7633155-D7D7-4329-9DE4-43994BFBDA8D}">
      <dgm:prSet custT="1"/>
      <dgm:spPr/>
      <dgm:t>
        <a:bodyPr/>
        <a:lstStyle/>
        <a:p>
          <a:pPr algn="ctr" rtl="1"/>
          <a:r>
            <a:rPr lang="fa-IR" sz="3200" dirty="0" smtClean="0">
              <a:cs typeface="B Titr" pitchFamily="2" charset="-78"/>
            </a:rPr>
            <a:t>مدل میانگین- واریانس</a:t>
          </a:r>
          <a:endParaRPr lang="en-US" sz="3200" dirty="0">
            <a:cs typeface="B Titr" pitchFamily="2" charset="-78"/>
          </a:endParaRPr>
        </a:p>
      </dgm:t>
    </dgm:pt>
    <dgm:pt modelId="{94ABA3B4-F880-41E4-A82D-6C15571A36CC}" type="parTrans" cxnId="{DA499E02-D8B8-4B01-9801-8CFD211946D9}">
      <dgm:prSet/>
      <dgm:spPr/>
      <dgm:t>
        <a:bodyPr/>
        <a:lstStyle/>
        <a:p>
          <a:endParaRPr lang="en-US" sz="4400">
            <a:cs typeface="B Zar" pitchFamily="2" charset="-78"/>
          </a:endParaRPr>
        </a:p>
      </dgm:t>
    </dgm:pt>
    <dgm:pt modelId="{05B43FAC-5128-43B1-8323-9F1D4508562F}" type="sibTrans" cxnId="{DA499E02-D8B8-4B01-9801-8CFD211946D9}">
      <dgm:prSet/>
      <dgm:spPr/>
      <dgm:t>
        <a:bodyPr/>
        <a:lstStyle/>
        <a:p>
          <a:endParaRPr lang="en-US" sz="4400">
            <a:cs typeface="B Zar" pitchFamily="2" charset="-78"/>
          </a:endParaRPr>
        </a:p>
      </dgm:t>
    </dgm:pt>
    <dgm:pt modelId="{E9096257-702E-411D-8673-F4874ED5AEB7}">
      <dgm:prSet custT="1"/>
      <dgm:spPr/>
      <dgm:t>
        <a:bodyPr/>
        <a:lstStyle/>
        <a:p>
          <a:pPr algn="r" rtl="1"/>
          <a:endParaRPr lang="fa-IR" sz="4400" dirty="0">
            <a:cs typeface="B Zar" pitchFamily="2" charset="-78"/>
          </a:endParaRPr>
        </a:p>
      </dgm:t>
    </dgm:pt>
    <dgm:pt modelId="{6552814B-0A3E-475C-B6C6-D5B839BBBDAC}" type="parTrans" cxnId="{551F9636-CF36-4FCE-A6AF-A43079F4E118}">
      <dgm:prSet/>
      <dgm:spPr/>
      <dgm:t>
        <a:bodyPr/>
        <a:lstStyle/>
        <a:p>
          <a:endParaRPr lang="en-US" sz="4400">
            <a:cs typeface="B Zar" pitchFamily="2" charset="-78"/>
          </a:endParaRPr>
        </a:p>
      </dgm:t>
    </dgm:pt>
    <dgm:pt modelId="{A92E327D-4706-45FB-9888-B5BF8CFB0E43}" type="sibTrans" cxnId="{551F9636-CF36-4FCE-A6AF-A43079F4E118}">
      <dgm:prSet/>
      <dgm:spPr/>
      <dgm:t>
        <a:bodyPr/>
        <a:lstStyle/>
        <a:p>
          <a:endParaRPr lang="en-US" sz="4400">
            <a:cs typeface="B Zar" pitchFamily="2" charset="-78"/>
          </a:endParaRPr>
        </a:p>
      </dgm:t>
    </dgm:pt>
    <dgm:pt modelId="{747B4595-554F-40D4-B69B-FA720BA5217E}" type="pres">
      <dgm:prSet presAssocID="{1BDD3AAE-B8FD-4FD8-8882-5985221C9190}" presName="linear" presStyleCnt="0">
        <dgm:presLayoutVars>
          <dgm:dir/>
          <dgm:resizeHandles val="exact"/>
        </dgm:presLayoutVars>
      </dgm:prSet>
      <dgm:spPr/>
      <dgm:t>
        <a:bodyPr/>
        <a:lstStyle/>
        <a:p>
          <a:endParaRPr lang="en-US"/>
        </a:p>
      </dgm:t>
    </dgm:pt>
    <dgm:pt modelId="{3C1C4F53-146E-49CD-AD32-5562946412E7}" type="pres">
      <dgm:prSet presAssocID="{F7633155-D7D7-4329-9DE4-43994BFBDA8D}" presName="comp" presStyleCnt="0"/>
      <dgm:spPr/>
    </dgm:pt>
    <dgm:pt modelId="{653CB23E-247F-4703-B6D3-DA3ACB3EBE58}" type="pres">
      <dgm:prSet presAssocID="{F7633155-D7D7-4329-9DE4-43994BFBDA8D}" presName="box" presStyleLbl="node1" presStyleIdx="0" presStyleCnt="1"/>
      <dgm:spPr>
        <a:prstGeom prst="wedgeRectCallout">
          <a:avLst/>
        </a:prstGeom>
      </dgm:spPr>
      <dgm:t>
        <a:bodyPr/>
        <a:lstStyle/>
        <a:p>
          <a:endParaRPr lang="en-US"/>
        </a:p>
      </dgm:t>
    </dgm:pt>
    <dgm:pt modelId="{A9892A77-7E9C-4BD2-92D2-4D5335213C4E}" type="pres">
      <dgm:prSet presAssocID="{F7633155-D7D7-4329-9DE4-43994BFBDA8D}" presName="img" presStyleLbl="fgImgPlace1" presStyleIdx="0" presStyleCnt="1" custScaleX="136642"/>
      <dgm:spPr>
        <a:blipFill rotWithShape="0">
          <a:blip xmlns:r="http://schemas.openxmlformats.org/officeDocument/2006/relationships" r:embed="rId1"/>
          <a:stretch>
            <a:fillRect/>
          </a:stretch>
        </a:blipFill>
      </dgm:spPr>
    </dgm:pt>
    <dgm:pt modelId="{DEFECADB-75CB-419C-A083-2C195108FC13}" type="pres">
      <dgm:prSet presAssocID="{F7633155-D7D7-4329-9DE4-43994BFBDA8D}" presName="text" presStyleLbl="node1" presStyleIdx="0" presStyleCnt="1">
        <dgm:presLayoutVars>
          <dgm:bulletEnabled val="1"/>
        </dgm:presLayoutVars>
      </dgm:prSet>
      <dgm:spPr>
        <a:prstGeom prst="wedgeRectCallout">
          <a:avLst/>
        </a:prstGeom>
      </dgm:spPr>
      <dgm:t>
        <a:bodyPr/>
        <a:lstStyle/>
        <a:p>
          <a:endParaRPr lang="en-US"/>
        </a:p>
      </dgm:t>
    </dgm:pt>
  </dgm:ptLst>
  <dgm:cxnLst>
    <dgm:cxn modelId="{B882A7AA-0C9A-4411-82C8-9D93934EBBF6}" type="presOf" srcId="{F7633155-D7D7-4329-9DE4-43994BFBDA8D}" destId="{DEFECADB-75CB-419C-A083-2C195108FC13}" srcOrd="1" destOrd="0" presId="urn:microsoft.com/office/officeart/2005/8/layout/vList4"/>
    <dgm:cxn modelId="{D3246EFD-C1C0-434C-B45B-6D01E02D219E}" type="presOf" srcId="{F7633155-D7D7-4329-9DE4-43994BFBDA8D}" destId="{653CB23E-247F-4703-B6D3-DA3ACB3EBE58}" srcOrd="0" destOrd="0" presId="urn:microsoft.com/office/officeart/2005/8/layout/vList4"/>
    <dgm:cxn modelId="{DA499E02-D8B8-4B01-9801-8CFD211946D9}" srcId="{1BDD3AAE-B8FD-4FD8-8882-5985221C9190}" destId="{F7633155-D7D7-4329-9DE4-43994BFBDA8D}" srcOrd="0" destOrd="0" parTransId="{94ABA3B4-F880-41E4-A82D-6C15571A36CC}" sibTransId="{05B43FAC-5128-43B1-8323-9F1D4508562F}"/>
    <dgm:cxn modelId="{D90EE833-4D9D-4BD7-B0EB-0580CC16040C}" type="presOf" srcId="{E9096257-702E-411D-8673-F4874ED5AEB7}" destId="{DEFECADB-75CB-419C-A083-2C195108FC13}" srcOrd="1" destOrd="1" presId="urn:microsoft.com/office/officeart/2005/8/layout/vList4"/>
    <dgm:cxn modelId="{551F9636-CF36-4FCE-A6AF-A43079F4E118}" srcId="{F7633155-D7D7-4329-9DE4-43994BFBDA8D}" destId="{E9096257-702E-411D-8673-F4874ED5AEB7}" srcOrd="0" destOrd="0" parTransId="{6552814B-0A3E-475C-B6C6-D5B839BBBDAC}" sibTransId="{A92E327D-4706-45FB-9888-B5BF8CFB0E43}"/>
    <dgm:cxn modelId="{75DF8303-5198-4882-86AF-5C428677BABC}" type="presOf" srcId="{E9096257-702E-411D-8673-F4874ED5AEB7}" destId="{653CB23E-247F-4703-B6D3-DA3ACB3EBE58}" srcOrd="0" destOrd="1" presId="urn:microsoft.com/office/officeart/2005/8/layout/vList4"/>
    <dgm:cxn modelId="{0715D035-A5CB-430F-8709-4B778947B7B5}" type="presOf" srcId="{1BDD3AAE-B8FD-4FD8-8882-5985221C9190}" destId="{747B4595-554F-40D4-B69B-FA720BA5217E}" srcOrd="0" destOrd="0" presId="urn:microsoft.com/office/officeart/2005/8/layout/vList4"/>
    <dgm:cxn modelId="{9319CD61-29BD-4C59-BFF3-50EFA8633175}" type="presParOf" srcId="{747B4595-554F-40D4-B69B-FA720BA5217E}" destId="{3C1C4F53-146E-49CD-AD32-5562946412E7}" srcOrd="0" destOrd="0" presId="urn:microsoft.com/office/officeart/2005/8/layout/vList4"/>
    <dgm:cxn modelId="{CB45B005-7109-4107-B33D-9F69B07A37BC}" type="presParOf" srcId="{3C1C4F53-146E-49CD-AD32-5562946412E7}" destId="{653CB23E-247F-4703-B6D3-DA3ACB3EBE58}" srcOrd="0" destOrd="0" presId="urn:microsoft.com/office/officeart/2005/8/layout/vList4"/>
    <dgm:cxn modelId="{2C008BA9-C46D-4672-A886-485CF0BB74A9}" type="presParOf" srcId="{3C1C4F53-146E-49CD-AD32-5562946412E7}" destId="{A9892A77-7E9C-4BD2-92D2-4D5335213C4E}" srcOrd="1" destOrd="0" presId="urn:microsoft.com/office/officeart/2005/8/layout/vList4"/>
    <dgm:cxn modelId="{DF857846-6FB3-4FD1-8CD5-46C093B39A26}" type="presParOf" srcId="{3C1C4F53-146E-49CD-AD32-5562946412E7}" destId="{DEFECADB-75CB-419C-A083-2C195108FC13}"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1E1E09-6086-40FD-AF73-6D9D9FDC1417}" type="doc">
      <dgm:prSet loTypeId="urn:microsoft.com/office/officeart/2005/8/layout/vList4" loCatId="list" qsTypeId="urn:microsoft.com/office/officeart/2005/8/quickstyle/simple5" qsCatId="simple" csTypeId="urn:microsoft.com/office/officeart/2005/8/colors/accent0_2" csCatId="mainScheme"/>
      <dgm:spPr/>
      <dgm:t>
        <a:bodyPr/>
        <a:lstStyle/>
        <a:p>
          <a:endParaRPr lang="en-US"/>
        </a:p>
      </dgm:t>
    </dgm:pt>
    <dgm:pt modelId="{BCAD1F92-E704-42B1-B458-740B82159F4F}">
      <dgm:prSet custT="1"/>
      <dgm:spPr/>
      <dgm:t>
        <a:bodyPr/>
        <a:lstStyle/>
        <a:p>
          <a:pPr algn="ctr" rtl="1"/>
          <a:r>
            <a:rPr lang="fa-IR" sz="2800" dirty="0" smtClean="0">
              <a:cs typeface="B Titr" pitchFamily="2" charset="-78"/>
            </a:rPr>
            <a:t>مدل قیمت‌گذاری دارایی‌های سرمایه‌ای</a:t>
          </a:r>
          <a:endParaRPr lang="en-US" sz="2800" dirty="0" smtClean="0">
            <a:cs typeface="B Titr" pitchFamily="2" charset="-78"/>
          </a:endParaRPr>
        </a:p>
      </dgm:t>
    </dgm:pt>
    <dgm:pt modelId="{5EE597B0-A289-4FB7-9DCC-FA57B0C083B4}" type="parTrans" cxnId="{01539B08-3439-4D5E-9E19-A217740CC7C9}">
      <dgm:prSet/>
      <dgm:spPr/>
      <dgm:t>
        <a:bodyPr/>
        <a:lstStyle/>
        <a:p>
          <a:endParaRPr lang="en-US"/>
        </a:p>
      </dgm:t>
    </dgm:pt>
    <dgm:pt modelId="{6531779F-8FE7-44D7-A22B-2FB69F2921B5}" type="sibTrans" cxnId="{01539B08-3439-4D5E-9E19-A217740CC7C9}">
      <dgm:prSet/>
      <dgm:spPr/>
      <dgm:t>
        <a:bodyPr/>
        <a:lstStyle/>
        <a:p>
          <a:endParaRPr lang="en-US"/>
        </a:p>
      </dgm:t>
    </dgm:pt>
    <dgm:pt modelId="{996CE04B-CB19-4683-B3AA-EA76D52F2A43}">
      <dgm:prSet/>
      <dgm:spPr/>
      <dgm:t>
        <a:bodyPr/>
        <a:lstStyle/>
        <a:p>
          <a:pPr algn="r" rtl="1"/>
          <a:endParaRPr lang="fa-IR" sz="5100" dirty="0"/>
        </a:p>
      </dgm:t>
    </dgm:pt>
    <dgm:pt modelId="{544CE8FC-3041-4083-89F0-80F6A912D818}" type="parTrans" cxnId="{9FEDEF3B-1E2D-40F5-A878-B527C233E204}">
      <dgm:prSet/>
      <dgm:spPr/>
      <dgm:t>
        <a:bodyPr/>
        <a:lstStyle/>
        <a:p>
          <a:endParaRPr lang="en-US"/>
        </a:p>
      </dgm:t>
    </dgm:pt>
    <dgm:pt modelId="{52B8152D-CD61-4325-8F18-39D695C51212}" type="sibTrans" cxnId="{9FEDEF3B-1E2D-40F5-A878-B527C233E204}">
      <dgm:prSet/>
      <dgm:spPr/>
      <dgm:t>
        <a:bodyPr/>
        <a:lstStyle/>
        <a:p>
          <a:endParaRPr lang="en-US"/>
        </a:p>
      </dgm:t>
    </dgm:pt>
    <dgm:pt modelId="{E0B28610-E220-4B09-B2A5-8CE042973121}" type="pres">
      <dgm:prSet presAssocID="{2A1E1E09-6086-40FD-AF73-6D9D9FDC1417}" presName="linear" presStyleCnt="0">
        <dgm:presLayoutVars>
          <dgm:dir/>
          <dgm:resizeHandles val="exact"/>
        </dgm:presLayoutVars>
      </dgm:prSet>
      <dgm:spPr/>
      <dgm:t>
        <a:bodyPr/>
        <a:lstStyle/>
        <a:p>
          <a:endParaRPr lang="en-US"/>
        </a:p>
      </dgm:t>
    </dgm:pt>
    <dgm:pt modelId="{B98B97FF-BE45-4536-8BF9-C641222CBEB6}" type="pres">
      <dgm:prSet presAssocID="{BCAD1F92-E704-42B1-B458-740B82159F4F}" presName="comp" presStyleCnt="0"/>
      <dgm:spPr/>
    </dgm:pt>
    <dgm:pt modelId="{C9AEB805-64E3-48A5-A7AF-8AF0D25EF70A}" type="pres">
      <dgm:prSet presAssocID="{BCAD1F92-E704-42B1-B458-740B82159F4F}" presName="box" presStyleLbl="node1" presStyleIdx="0" presStyleCnt="1"/>
      <dgm:spPr/>
      <dgm:t>
        <a:bodyPr/>
        <a:lstStyle/>
        <a:p>
          <a:endParaRPr lang="en-US"/>
        </a:p>
      </dgm:t>
    </dgm:pt>
    <dgm:pt modelId="{7AF91C2E-70ED-49BA-9477-031AFFA06F84}" type="pres">
      <dgm:prSet presAssocID="{BCAD1F92-E704-42B1-B458-740B82159F4F}" presName="img" presStyleLbl="fgImgPlace1" presStyleIdx="0" presStyleCnt="1"/>
      <dgm:spPr>
        <a:blipFill rotWithShape="0">
          <a:blip xmlns:r="http://schemas.openxmlformats.org/officeDocument/2006/relationships" r:embed="rId1"/>
          <a:stretch>
            <a:fillRect/>
          </a:stretch>
        </a:blipFill>
      </dgm:spPr>
    </dgm:pt>
    <dgm:pt modelId="{70207A1C-8EBD-4CF7-B8FF-C15F350406BC}" type="pres">
      <dgm:prSet presAssocID="{BCAD1F92-E704-42B1-B458-740B82159F4F}" presName="text" presStyleLbl="node1" presStyleIdx="0" presStyleCnt="1">
        <dgm:presLayoutVars>
          <dgm:bulletEnabled val="1"/>
        </dgm:presLayoutVars>
      </dgm:prSet>
      <dgm:spPr/>
      <dgm:t>
        <a:bodyPr/>
        <a:lstStyle/>
        <a:p>
          <a:endParaRPr lang="en-US"/>
        </a:p>
      </dgm:t>
    </dgm:pt>
  </dgm:ptLst>
  <dgm:cxnLst>
    <dgm:cxn modelId="{2E73CA3F-072E-4780-A4A0-8257F904A0D1}" type="presOf" srcId="{996CE04B-CB19-4683-B3AA-EA76D52F2A43}" destId="{C9AEB805-64E3-48A5-A7AF-8AF0D25EF70A}" srcOrd="0" destOrd="1" presId="urn:microsoft.com/office/officeart/2005/8/layout/vList4"/>
    <dgm:cxn modelId="{9FEDEF3B-1E2D-40F5-A878-B527C233E204}" srcId="{BCAD1F92-E704-42B1-B458-740B82159F4F}" destId="{996CE04B-CB19-4683-B3AA-EA76D52F2A43}" srcOrd="0" destOrd="0" parTransId="{544CE8FC-3041-4083-89F0-80F6A912D818}" sibTransId="{52B8152D-CD61-4325-8F18-39D695C51212}"/>
    <dgm:cxn modelId="{E5CA3D35-FC0E-4887-9B3D-F88F4ED0AA5E}" type="presOf" srcId="{BCAD1F92-E704-42B1-B458-740B82159F4F}" destId="{70207A1C-8EBD-4CF7-B8FF-C15F350406BC}" srcOrd="1" destOrd="0" presId="urn:microsoft.com/office/officeart/2005/8/layout/vList4"/>
    <dgm:cxn modelId="{01539B08-3439-4D5E-9E19-A217740CC7C9}" srcId="{2A1E1E09-6086-40FD-AF73-6D9D9FDC1417}" destId="{BCAD1F92-E704-42B1-B458-740B82159F4F}" srcOrd="0" destOrd="0" parTransId="{5EE597B0-A289-4FB7-9DCC-FA57B0C083B4}" sibTransId="{6531779F-8FE7-44D7-A22B-2FB69F2921B5}"/>
    <dgm:cxn modelId="{A8BAF324-E7C6-49C5-B9A1-B62E15302E58}" type="presOf" srcId="{BCAD1F92-E704-42B1-B458-740B82159F4F}" destId="{C9AEB805-64E3-48A5-A7AF-8AF0D25EF70A}" srcOrd="0" destOrd="0" presId="urn:microsoft.com/office/officeart/2005/8/layout/vList4"/>
    <dgm:cxn modelId="{3B09113B-D5DA-4E7F-9C66-7ED0CA7978EF}" type="presOf" srcId="{2A1E1E09-6086-40FD-AF73-6D9D9FDC1417}" destId="{E0B28610-E220-4B09-B2A5-8CE042973121}" srcOrd="0" destOrd="0" presId="urn:microsoft.com/office/officeart/2005/8/layout/vList4"/>
    <dgm:cxn modelId="{E57134CA-F00B-4A14-8362-FCB9338972CF}" type="presOf" srcId="{996CE04B-CB19-4683-B3AA-EA76D52F2A43}" destId="{70207A1C-8EBD-4CF7-B8FF-C15F350406BC}" srcOrd="1" destOrd="1" presId="urn:microsoft.com/office/officeart/2005/8/layout/vList4"/>
    <dgm:cxn modelId="{0F6DE48A-5D3F-47B7-A499-77BC543F6671}" type="presParOf" srcId="{E0B28610-E220-4B09-B2A5-8CE042973121}" destId="{B98B97FF-BE45-4536-8BF9-C641222CBEB6}" srcOrd="0" destOrd="0" presId="urn:microsoft.com/office/officeart/2005/8/layout/vList4"/>
    <dgm:cxn modelId="{BC94D1ED-E798-48DB-90CA-2FB021FC4FDC}" type="presParOf" srcId="{B98B97FF-BE45-4536-8BF9-C641222CBEB6}" destId="{C9AEB805-64E3-48A5-A7AF-8AF0D25EF70A}" srcOrd="0" destOrd="0" presId="urn:microsoft.com/office/officeart/2005/8/layout/vList4"/>
    <dgm:cxn modelId="{BB16606D-462A-43E2-A2E5-37CE6F3B65AD}" type="presParOf" srcId="{B98B97FF-BE45-4536-8BF9-C641222CBEB6}" destId="{7AF91C2E-70ED-49BA-9477-031AFFA06F84}" srcOrd="1" destOrd="0" presId="urn:microsoft.com/office/officeart/2005/8/layout/vList4"/>
    <dgm:cxn modelId="{62183770-1A0C-4AA9-9AFD-E969061F6CFE}" type="presParOf" srcId="{B98B97FF-BE45-4536-8BF9-C641222CBEB6}" destId="{70207A1C-8EBD-4CF7-B8FF-C15F350406BC}"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15A4C8-2CDE-47C9-B127-7A37E6DA5628}" type="doc">
      <dgm:prSet loTypeId="urn:microsoft.com/office/officeart/2005/8/layout/vList4" loCatId="list" qsTypeId="urn:microsoft.com/office/officeart/2005/8/quickstyle/3d2" qsCatId="3D" csTypeId="urn:microsoft.com/office/officeart/2005/8/colors/accent0_2" csCatId="mainScheme" phldr="1"/>
      <dgm:spPr/>
      <dgm:t>
        <a:bodyPr/>
        <a:lstStyle/>
        <a:p>
          <a:endParaRPr lang="en-US"/>
        </a:p>
      </dgm:t>
    </dgm:pt>
    <dgm:pt modelId="{C3F5127E-B67C-40F1-899E-D5810CA0EA5D}">
      <dgm:prSet custT="1"/>
      <dgm:spPr/>
      <dgm:t>
        <a:bodyPr/>
        <a:lstStyle/>
        <a:p>
          <a:pPr algn="ctr" rtl="1"/>
          <a:r>
            <a:rPr lang="fa-IR" sz="2800" dirty="0" smtClean="0">
              <a:cs typeface="B Titr" pitchFamily="2" charset="-78"/>
            </a:rPr>
            <a:t>مدل قیمت‌گذاری اختیارمعامله</a:t>
          </a:r>
          <a:endParaRPr lang="en-US" sz="2800" dirty="0" smtClean="0">
            <a:cs typeface="B Titr" pitchFamily="2" charset="-78"/>
          </a:endParaRPr>
        </a:p>
      </dgm:t>
    </dgm:pt>
    <dgm:pt modelId="{65482088-2C77-4D8C-A3F9-4D2AA375EF94}" type="parTrans" cxnId="{FE028DD7-50EE-4EAD-8817-0B23C875FB05}">
      <dgm:prSet/>
      <dgm:spPr/>
      <dgm:t>
        <a:bodyPr/>
        <a:lstStyle/>
        <a:p>
          <a:endParaRPr lang="en-US"/>
        </a:p>
      </dgm:t>
    </dgm:pt>
    <dgm:pt modelId="{21115B85-6712-43CF-9FAB-671305D4EBA2}" type="sibTrans" cxnId="{FE028DD7-50EE-4EAD-8817-0B23C875FB05}">
      <dgm:prSet/>
      <dgm:spPr/>
      <dgm:t>
        <a:bodyPr/>
        <a:lstStyle/>
        <a:p>
          <a:endParaRPr lang="en-US"/>
        </a:p>
      </dgm:t>
    </dgm:pt>
    <dgm:pt modelId="{7E7BC8EA-20B8-435C-B958-168F586E9DDA}">
      <dgm:prSet/>
      <dgm:spPr/>
      <dgm:t>
        <a:bodyPr/>
        <a:lstStyle/>
        <a:p>
          <a:pPr algn="r" rtl="1"/>
          <a:endParaRPr lang="en-US" sz="5100" dirty="0"/>
        </a:p>
      </dgm:t>
    </dgm:pt>
    <dgm:pt modelId="{5C5654F8-2A5C-40D1-BA26-FEE35838A388}" type="parTrans" cxnId="{72774D16-4B9E-49C4-94C3-3ACD8D09B91B}">
      <dgm:prSet/>
      <dgm:spPr/>
      <dgm:t>
        <a:bodyPr/>
        <a:lstStyle/>
        <a:p>
          <a:endParaRPr lang="en-US"/>
        </a:p>
      </dgm:t>
    </dgm:pt>
    <dgm:pt modelId="{B8532E22-A5C5-47F1-B87B-86C22F567700}" type="sibTrans" cxnId="{72774D16-4B9E-49C4-94C3-3ACD8D09B91B}">
      <dgm:prSet/>
      <dgm:spPr/>
      <dgm:t>
        <a:bodyPr/>
        <a:lstStyle/>
        <a:p>
          <a:endParaRPr lang="en-US"/>
        </a:p>
      </dgm:t>
    </dgm:pt>
    <dgm:pt modelId="{2B51008E-E648-4319-8B65-66A766A9626B}" type="pres">
      <dgm:prSet presAssocID="{1E15A4C8-2CDE-47C9-B127-7A37E6DA5628}" presName="linear" presStyleCnt="0">
        <dgm:presLayoutVars>
          <dgm:dir/>
          <dgm:resizeHandles val="exact"/>
        </dgm:presLayoutVars>
      </dgm:prSet>
      <dgm:spPr/>
      <dgm:t>
        <a:bodyPr/>
        <a:lstStyle/>
        <a:p>
          <a:endParaRPr lang="en-US"/>
        </a:p>
      </dgm:t>
    </dgm:pt>
    <dgm:pt modelId="{C0A44109-FC64-49D4-91F0-1FA973CB645F}" type="pres">
      <dgm:prSet presAssocID="{C3F5127E-B67C-40F1-899E-D5810CA0EA5D}" presName="comp" presStyleCnt="0"/>
      <dgm:spPr/>
    </dgm:pt>
    <dgm:pt modelId="{EFAAC029-5EAE-49B2-8335-91CEFBF661A4}" type="pres">
      <dgm:prSet presAssocID="{C3F5127E-B67C-40F1-899E-D5810CA0EA5D}" presName="box" presStyleLbl="node1" presStyleIdx="0" presStyleCnt="1" custLinFactNeighborX="14706" custLinFactNeighborY="-5117"/>
      <dgm:spPr>
        <a:prstGeom prst="flowChartDocument">
          <a:avLst/>
        </a:prstGeom>
      </dgm:spPr>
      <dgm:t>
        <a:bodyPr/>
        <a:lstStyle/>
        <a:p>
          <a:endParaRPr lang="en-US"/>
        </a:p>
      </dgm:t>
    </dgm:pt>
    <dgm:pt modelId="{5F9DB34B-5932-4C6C-B4DB-BABE8E55C8B0}" type="pres">
      <dgm:prSet presAssocID="{C3F5127E-B67C-40F1-899E-D5810CA0EA5D}" presName="img" presStyleLbl="fgImgPlace1" presStyleIdx="0" presStyleCnt="1" custScaleX="136642"/>
      <dgm:spPr>
        <a:blipFill rotWithShape="0">
          <a:blip xmlns:r="http://schemas.openxmlformats.org/officeDocument/2006/relationships" r:embed="rId1"/>
          <a:stretch>
            <a:fillRect/>
          </a:stretch>
        </a:blipFill>
      </dgm:spPr>
    </dgm:pt>
    <dgm:pt modelId="{1876CC36-AFF7-4117-B3DA-FD39626774FE}" type="pres">
      <dgm:prSet presAssocID="{C3F5127E-B67C-40F1-899E-D5810CA0EA5D}" presName="text" presStyleLbl="node1" presStyleIdx="0" presStyleCnt="1">
        <dgm:presLayoutVars>
          <dgm:bulletEnabled val="1"/>
        </dgm:presLayoutVars>
      </dgm:prSet>
      <dgm:spPr/>
      <dgm:t>
        <a:bodyPr/>
        <a:lstStyle/>
        <a:p>
          <a:endParaRPr lang="en-US"/>
        </a:p>
      </dgm:t>
    </dgm:pt>
  </dgm:ptLst>
  <dgm:cxnLst>
    <dgm:cxn modelId="{377C1E5E-1554-4374-B14E-EDE93A8C5476}" type="presOf" srcId="{7E7BC8EA-20B8-435C-B958-168F586E9DDA}" destId="{EFAAC029-5EAE-49B2-8335-91CEFBF661A4}" srcOrd="0" destOrd="1" presId="urn:microsoft.com/office/officeart/2005/8/layout/vList4"/>
    <dgm:cxn modelId="{9E1228C5-07D0-49DD-954F-46F7E74D5E86}" type="presOf" srcId="{C3F5127E-B67C-40F1-899E-D5810CA0EA5D}" destId="{EFAAC029-5EAE-49B2-8335-91CEFBF661A4}" srcOrd="0" destOrd="0" presId="urn:microsoft.com/office/officeart/2005/8/layout/vList4"/>
    <dgm:cxn modelId="{72774D16-4B9E-49C4-94C3-3ACD8D09B91B}" srcId="{C3F5127E-B67C-40F1-899E-D5810CA0EA5D}" destId="{7E7BC8EA-20B8-435C-B958-168F586E9DDA}" srcOrd="0" destOrd="0" parTransId="{5C5654F8-2A5C-40D1-BA26-FEE35838A388}" sibTransId="{B8532E22-A5C5-47F1-B87B-86C22F567700}"/>
    <dgm:cxn modelId="{548F2C48-8707-441C-A8F7-F7A4F722205F}" type="presOf" srcId="{7E7BC8EA-20B8-435C-B958-168F586E9DDA}" destId="{1876CC36-AFF7-4117-B3DA-FD39626774FE}" srcOrd="1" destOrd="1" presId="urn:microsoft.com/office/officeart/2005/8/layout/vList4"/>
    <dgm:cxn modelId="{69288E76-117B-4F7F-9F91-654782C764D2}" type="presOf" srcId="{C3F5127E-B67C-40F1-899E-D5810CA0EA5D}" destId="{1876CC36-AFF7-4117-B3DA-FD39626774FE}" srcOrd="1" destOrd="0" presId="urn:microsoft.com/office/officeart/2005/8/layout/vList4"/>
    <dgm:cxn modelId="{FE028DD7-50EE-4EAD-8817-0B23C875FB05}" srcId="{1E15A4C8-2CDE-47C9-B127-7A37E6DA5628}" destId="{C3F5127E-B67C-40F1-899E-D5810CA0EA5D}" srcOrd="0" destOrd="0" parTransId="{65482088-2C77-4D8C-A3F9-4D2AA375EF94}" sibTransId="{21115B85-6712-43CF-9FAB-671305D4EBA2}"/>
    <dgm:cxn modelId="{49F0F37C-0608-4472-BD83-88BFACA675CC}" type="presOf" srcId="{1E15A4C8-2CDE-47C9-B127-7A37E6DA5628}" destId="{2B51008E-E648-4319-8B65-66A766A9626B}" srcOrd="0" destOrd="0" presId="urn:microsoft.com/office/officeart/2005/8/layout/vList4"/>
    <dgm:cxn modelId="{BC36B326-C300-4C37-A4E5-36E62C2F859A}" type="presParOf" srcId="{2B51008E-E648-4319-8B65-66A766A9626B}" destId="{C0A44109-FC64-49D4-91F0-1FA973CB645F}" srcOrd="0" destOrd="0" presId="urn:microsoft.com/office/officeart/2005/8/layout/vList4"/>
    <dgm:cxn modelId="{553D96E1-B9B0-4272-B4CA-269E04F946B8}" type="presParOf" srcId="{C0A44109-FC64-49D4-91F0-1FA973CB645F}" destId="{EFAAC029-5EAE-49B2-8335-91CEFBF661A4}" srcOrd="0" destOrd="0" presId="urn:microsoft.com/office/officeart/2005/8/layout/vList4"/>
    <dgm:cxn modelId="{D1AD389F-137B-4DF9-A4EB-09DACC0242E8}" type="presParOf" srcId="{C0A44109-FC64-49D4-91F0-1FA973CB645F}" destId="{5F9DB34B-5932-4C6C-B4DB-BABE8E55C8B0}" srcOrd="1" destOrd="0" presId="urn:microsoft.com/office/officeart/2005/8/layout/vList4"/>
    <dgm:cxn modelId="{B815E6D3-61E2-4CD4-9AAD-01C8E8484C11}" type="presParOf" srcId="{C0A44109-FC64-49D4-91F0-1FA973CB645F}" destId="{1876CC36-AFF7-4117-B3DA-FD39626774FE}"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FF62C-0C4D-4978-8FD5-265D56FF315A}" type="doc">
      <dgm:prSet loTypeId="urn:microsoft.com/office/officeart/2005/8/layout/vList4" loCatId="list" qsTypeId="urn:microsoft.com/office/officeart/2005/8/quickstyle/3d2" qsCatId="3D" csTypeId="urn:microsoft.com/office/officeart/2005/8/colors/accent0_2" csCatId="mainScheme" phldr="1"/>
      <dgm:spPr/>
      <dgm:t>
        <a:bodyPr/>
        <a:lstStyle/>
        <a:p>
          <a:endParaRPr lang="en-US"/>
        </a:p>
      </dgm:t>
    </dgm:pt>
    <dgm:pt modelId="{FDE3E8AE-703F-45D2-9AC8-A171D7FD74D5}">
      <dgm:prSet custT="1"/>
      <dgm:spPr/>
      <dgm:t>
        <a:bodyPr/>
        <a:lstStyle/>
        <a:p>
          <a:pPr algn="ctr" rtl="1"/>
          <a:r>
            <a:rPr lang="fa-IR" sz="2800" dirty="0" smtClean="0">
              <a:cs typeface="B Titr" pitchFamily="2" charset="-78"/>
            </a:rPr>
            <a:t>مدل</a:t>
          </a:r>
          <a:r>
            <a:rPr lang="fa-IR" sz="6200" dirty="0" smtClean="0"/>
            <a:t> </a:t>
          </a:r>
          <a:r>
            <a:rPr lang="fa-IR" sz="2800" dirty="0" smtClean="0">
              <a:cs typeface="B Titr" pitchFamily="2" charset="-78"/>
            </a:rPr>
            <a:t>خودرگرسیونی مشروط                          بر ناهمسانی واریانس (</a:t>
          </a:r>
          <a:r>
            <a:rPr lang="en-US" sz="2800" dirty="0" smtClean="0">
              <a:cs typeface="B Titr" pitchFamily="2" charset="-78"/>
            </a:rPr>
            <a:t>ARCH</a:t>
          </a:r>
          <a:r>
            <a:rPr lang="fa-IR" sz="2800" dirty="0" smtClean="0">
              <a:cs typeface="B Titr" pitchFamily="2" charset="-78"/>
            </a:rPr>
            <a:t> )</a:t>
          </a:r>
          <a:endParaRPr lang="en-US" sz="2800" dirty="0" smtClean="0">
            <a:cs typeface="B Titr" pitchFamily="2" charset="-78"/>
          </a:endParaRPr>
        </a:p>
      </dgm:t>
    </dgm:pt>
    <dgm:pt modelId="{94D85812-1C81-4CF9-A090-9EC3F9621A88}" type="parTrans" cxnId="{8BD62C4B-C7FC-4ACB-B2B6-E2B0CF5EBD62}">
      <dgm:prSet/>
      <dgm:spPr/>
      <dgm:t>
        <a:bodyPr/>
        <a:lstStyle/>
        <a:p>
          <a:endParaRPr lang="en-US"/>
        </a:p>
      </dgm:t>
    </dgm:pt>
    <dgm:pt modelId="{91B84079-B0A7-4769-922F-DF084FD0F9D1}" type="sibTrans" cxnId="{8BD62C4B-C7FC-4ACB-B2B6-E2B0CF5EBD62}">
      <dgm:prSet/>
      <dgm:spPr/>
      <dgm:t>
        <a:bodyPr/>
        <a:lstStyle/>
        <a:p>
          <a:endParaRPr lang="en-US"/>
        </a:p>
      </dgm:t>
    </dgm:pt>
    <dgm:pt modelId="{1168A7E4-389C-4D4D-80CE-AB7926B58750}">
      <dgm:prSet/>
      <dgm:spPr/>
      <dgm:t>
        <a:bodyPr/>
        <a:lstStyle/>
        <a:p>
          <a:pPr algn="r" rtl="1"/>
          <a:endParaRPr lang="en-US" sz="4800" dirty="0"/>
        </a:p>
      </dgm:t>
    </dgm:pt>
    <dgm:pt modelId="{E06D00C7-2D40-41F2-A982-D59EC06BB2FC}" type="parTrans" cxnId="{CE86E928-7419-4AC7-8556-BD7AD2487BB2}">
      <dgm:prSet/>
      <dgm:spPr/>
      <dgm:t>
        <a:bodyPr/>
        <a:lstStyle/>
        <a:p>
          <a:endParaRPr lang="en-US"/>
        </a:p>
      </dgm:t>
    </dgm:pt>
    <dgm:pt modelId="{95BD8F76-FE9F-426A-9276-D5D0A5FBDC94}" type="sibTrans" cxnId="{CE86E928-7419-4AC7-8556-BD7AD2487BB2}">
      <dgm:prSet/>
      <dgm:spPr/>
      <dgm:t>
        <a:bodyPr/>
        <a:lstStyle/>
        <a:p>
          <a:endParaRPr lang="en-US"/>
        </a:p>
      </dgm:t>
    </dgm:pt>
    <dgm:pt modelId="{AFBCA87D-339F-45F4-B607-4092F5E0523F}" type="pres">
      <dgm:prSet presAssocID="{02EFF62C-0C4D-4978-8FD5-265D56FF315A}" presName="linear" presStyleCnt="0">
        <dgm:presLayoutVars>
          <dgm:dir/>
          <dgm:resizeHandles val="exact"/>
        </dgm:presLayoutVars>
      </dgm:prSet>
      <dgm:spPr/>
      <dgm:t>
        <a:bodyPr/>
        <a:lstStyle/>
        <a:p>
          <a:endParaRPr lang="en-US"/>
        </a:p>
      </dgm:t>
    </dgm:pt>
    <dgm:pt modelId="{A9AD15E7-7429-4385-A5A0-255E19266BBC}" type="pres">
      <dgm:prSet presAssocID="{FDE3E8AE-703F-45D2-9AC8-A171D7FD74D5}" presName="comp" presStyleCnt="0"/>
      <dgm:spPr/>
    </dgm:pt>
    <dgm:pt modelId="{AA5D4186-11F1-4C67-B07E-21EC79F0E9BD}" type="pres">
      <dgm:prSet presAssocID="{FDE3E8AE-703F-45D2-9AC8-A171D7FD74D5}" presName="box" presStyleLbl="node1" presStyleIdx="0" presStyleCnt="1"/>
      <dgm:spPr>
        <a:prstGeom prst="flowChartPunchedTape">
          <a:avLst/>
        </a:prstGeom>
      </dgm:spPr>
      <dgm:t>
        <a:bodyPr/>
        <a:lstStyle/>
        <a:p>
          <a:endParaRPr lang="en-US"/>
        </a:p>
      </dgm:t>
    </dgm:pt>
    <dgm:pt modelId="{569BCEF8-1DD0-4913-A53B-3CE2ABCBA631}" type="pres">
      <dgm:prSet presAssocID="{FDE3E8AE-703F-45D2-9AC8-A171D7FD74D5}" presName="img" presStyleLbl="fgImgPlace1" presStyleIdx="0" presStyleCnt="1" custScaleY="95735" custLinFactNeighborX="-11091" custLinFactNeighborY="9657"/>
      <dgm:spPr>
        <a:blipFill rotWithShape="0">
          <a:blip xmlns:r="http://schemas.openxmlformats.org/officeDocument/2006/relationships" r:embed="rId1"/>
          <a:stretch>
            <a:fillRect/>
          </a:stretch>
        </a:blipFill>
      </dgm:spPr>
      <dgm:t>
        <a:bodyPr/>
        <a:lstStyle/>
        <a:p>
          <a:endParaRPr lang="en-US"/>
        </a:p>
      </dgm:t>
    </dgm:pt>
    <dgm:pt modelId="{6ADA6A0F-3054-46F6-809E-D2D264C79B2D}" type="pres">
      <dgm:prSet presAssocID="{FDE3E8AE-703F-45D2-9AC8-A171D7FD74D5}" presName="text" presStyleLbl="node1" presStyleIdx="0" presStyleCnt="1">
        <dgm:presLayoutVars>
          <dgm:bulletEnabled val="1"/>
        </dgm:presLayoutVars>
      </dgm:prSet>
      <dgm:spPr/>
      <dgm:t>
        <a:bodyPr/>
        <a:lstStyle/>
        <a:p>
          <a:endParaRPr lang="en-US"/>
        </a:p>
      </dgm:t>
    </dgm:pt>
  </dgm:ptLst>
  <dgm:cxnLst>
    <dgm:cxn modelId="{CE86E928-7419-4AC7-8556-BD7AD2487BB2}" srcId="{FDE3E8AE-703F-45D2-9AC8-A171D7FD74D5}" destId="{1168A7E4-389C-4D4D-80CE-AB7926B58750}" srcOrd="0" destOrd="0" parTransId="{E06D00C7-2D40-41F2-A982-D59EC06BB2FC}" sibTransId="{95BD8F76-FE9F-426A-9276-D5D0A5FBDC94}"/>
    <dgm:cxn modelId="{9C8D1B99-AA32-4474-B8DC-7D3E8D660A02}" type="presOf" srcId="{02EFF62C-0C4D-4978-8FD5-265D56FF315A}" destId="{AFBCA87D-339F-45F4-B607-4092F5E0523F}" srcOrd="0" destOrd="0" presId="urn:microsoft.com/office/officeart/2005/8/layout/vList4"/>
    <dgm:cxn modelId="{4868A261-0383-4C1F-BAB8-EE9A87B70A4A}" type="presOf" srcId="{FDE3E8AE-703F-45D2-9AC8-A171D7FD74D5}" destId="{AA5D4186-11F1-4C67-B07E-21EC79F0E9BD}" srcOrd="0" destOrd="0" presId="urn:microsoft.com/office/officeart/2005/8/layout/vList4"/>
    <dgm:cxn modelId="{5C0864DD-31BD-466D-B584-DA9486CD13F4}" type="presOf" srcId="{1168A7E4-389C-4D4D-80CE-AB7926B58750}" destId="{AA5D4186-11F1-4C67-B07E-21EC79F0E9BD}" srcOrd="0" destOrd="1" presId="urn:microsoft.com/office/officeart/2005/8/layout/vList4"/>
    <dgm:cxn modelId="{F2FF0701-5A4A-41F3-90E4-6017570EC058}" type="presOf" srcId="{1168A7E4-389C-4D4D-80CE-AB7926B58750}" destId="{6ADA6A0F-3054-46F6-809E-D2D264C79B2D}" srcOrd="1" destOrd="1" presId="urn:microsoft.com/office/officeart/2005/8/layout/vList4"/>
    <dgm:cxn modelId="{70365A96-3A2E-470D-B3E7-59D58D644A24}" type="presOf" srcId="{FDE3E8AE-703F-45D2-9AC8-A171D7FD74D5}" destId="{6ADA6A0F-3054-46F6-809E-D2D264C79B2D}" srcOrd="1" destOrd="0" presId="urn:microsoft.com/office/officeart/2005/8/layout/vList4"/>
    <dgm:cxn modelId="{8BD62C4B-C7FC-4ACB-B2B6-E2B0CF5EBD62}" srcId="{02EFF62C-0C4D-4978-8FD5-265D56FF315A}" destId="{FDE3E8AE-703F-45D2-9AC8-A171D7FD74D5}" srcOrd="0" destOrd="0" parTransId="{94D85812-1C81-4CF9-A090-9EC3F9621A88}" sibTransId="{91B84079-B0A7-4769-922F-DF084FD0F9D1}"/>
    <dgm:cxn modelId="{5AC9593C-1064-4323-89C2-03054DE17FA7}" type="presParOf" srcId="{AFBCA87D-339F-45F4-B607-4092F5E0523F}" destId="{A9AD15E7-7429-4385-A5A0-255E19266BBC}" srcOrd="0" destOrd="0" presId="urn:microsoft.com/office/officeart/2005/8/layout/vList4"/>
    <dgm:cxn modelId="{26D63406-6896-4C5C-AC1E-A1B646EB3714}" type="presParOf" srcId="{A9AD15E7-7429-4385-A5A0-255E19266BBC}" destId="{AA5D4186-11F1-4C67-B07E-21EC79F0E9BD}" srcOrd="0" destOrd="0" presId="urn:microsoft.com/office/officeart/2005/8/layout/vList4"/>
    <dgm:cxn modelId="{F96E4EF2-B19C-4C16-9145-0A4AF981BC56}" type="presParOf" srcId="{A9AD15E7-7429-4385-A5A0-255E19266BBC}" destId="{569BCEF8-1DD0-4913-A53B-3CE2ABCBA631}" srcOrd="1" destOrd="0" presId="urn:microsoft.com/office/officeart/2005/8/layout/vList4"/>
    <dgm:cxn modelId="{43FB5C02-F8E4-4132-8865-3080700B4778}" type="presParOf" srcId="{A9AD15E7-7429-4385-A5A0-255E19266BBC}" destId="{6ADA6A0F-3054-46F6-809E-D2D264C79B2D}"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164737-D73D-46A6-BB7E-4D65FE283DA3}" type="doc">
      <dgm:prSet loTypeId="urn:microsoft.com/office/officeart/2005/8/layout/list1" loCatId="list" qsTypeId="urn:microsoft.com/office/officeart/2005/8/quickstyle/simple5" qsCatId="simple" csTypeId="urn:microsoft.com/office/officeart/2005/8/colors/accent1_1" csCatId="accent1"/>
      <dgm:spPr/>
      <dgm:t>
        <a:bodyPr/>
        <a:lstStyle/>
        <a:p>
          <a:endParaRPr lang="en-US"/>
        </a:p>
      </dgm:t>
    </dgm:pt>
    <dgm:pt modelId="{687FB49B-A985-4FE8-B0C8-BC752848AAA2}">
      <dgm:prSet/>
      <dgm:spPr/>
      <dgm:t>
        <a:bodyPr/>
        <a:lstStyle/>
        <a:p>
          <a:pPr rtl="1"/>
          <a:r>
            <a:rPr lang="fa-IR" dirty="0" smtClean="0">
              <a:cs typeface="B Titr" pitchFamily="2" charset="-78"/>
            </a:rPr>
            <a:t>مهم‌ترین چالش مالی</a:t>
          </a:r>
          <a:endParaRPr lang="fa-IR" dirty="0">
            <a:cs typeface="B Titr" pitchFamily="2" charset="-78"/>
          </a:endParaRPr>
        </a:p>
      </dgm:t>
    </dgm:pt>
    <dgm:pt modelId="{ED2EB38C-B650-4870-ACD9-CDCFF395D1D7}" type="parTrans" cxnId="{8A46FC19-093E-4C32-8B66-D2EECCC21B1D}">
      <dgm:prSet/>
      <dgm:spPr/>
      <dgm:t>
        <a:bodyPr/>
        <a:lstStyle/>
        <a:p>
          <a:endParaRPr lang="en-US"/>
        </a:p>
      </dgm:t>
    </dgm:pt>
    <dgm:pt modelId="{9DBFF7D7-F00F-4F35-97AE-4EF1598BC39D}" type="sibTrans" cxnId="{8A46FC19-093E-4C32-8B66-D2EECCC21B1D}">
      <dgm:prSet/>
      <dgm:spPr/>
      <dgm:t>
        <a:bodyPr/>
        <a:lstStyle/>
        <a:p>
          <a:endParaRPr lang="en-US"/>
        </a:p>
      </dgm:t>
    </dgm:pt>
    <dgm:pt modelId="{044BE1C4-C2A9-4433-BFA0-7C27123A75E9}">
      <dgm:prSet/>
      <dgm:spPr/>
      <dgm:t>
        <a:bodyPr/>
        <a:lstStyle/>
        <a:p>
          <a:pPr rtl="1"/>
          <a:r>
            <a:rPr lang="fa-IR" dirty="0" smtClean="0">
              <a:cs typeface="B Zar" pitchFamily="2" charset="-78"/>
            </a:rPr>
            <a:t>اندازه‌گیری ریسک </a:t>
          </a:r>
          <a:endParaRPr lang="en-US" dirty="0">
            <a:cs typeface="B Zar" pitchFamily="2" charset="-78"/>
          </a:endParaRPr>
        </a:p>
      </dgm:t>
    </dgm:pt>
    <dgm:pt modelId="{F12A80C6-37C3-4644-838A-9B8FEBFFCC41}" type="parTrans" cxnId="{195B1871-1E7E-4B76-A8BA-BF3A7C7AAB37}">
      <dgm:prSet/>
      <dgm:spPr/>
      <dgm:t>
        <a:bodyPr/>
        <a:lstStyle/>
        <a:p>
          <a:endParaRPr lang="en-US"/>
        </a:p>
      </dgm:t>
    </dgm:pt>
    <dgm:pt modelId="{463F1D19-FFE1-4023-93A7-822B3EFCBAD0}" type="sibTrans" cxnId="{195B1871-1E7E-4B76-A8BA-BF3A7C7AAB37}">
      <dgm:prSet/>
      <dgm:spPr/>
      <dgm:t>
        <a:bodyPr/>
        <a:lstStyle/>
        <a:p>
          <a:endParaRPr lang="en-US"/>
        </a:p>
      </dgm:t>
    </dgm:pt>
    <dgm:pt modelId="{F44D1076-3A57-40AE-8110-331C384D1ABF}">
      <dgm:prSet/>
      <dgm:spPr/>
      <dgm:t>
        <a:bodyPr/>
        <a:lstStyle/>
        <a:p>
          <a:pPr rtl="1"/>
          <a:r>
            <a:rPr lang="fa-IR" dirty="0" smtClean="0">
              <a:cs typeface="B Zar" pitchFamily="2" charset="-78"/>
            </a:rPr>
            <a:t>قیمت‌گذاری ریسک</a:t>
          </a:r>
          <a:endParaRPr lang="en-US" dirty="0">
            <a:cs typeface="B Zar" pitchFamily="2" charset="-78"/>
          </a:endParaRPr>
        </a:p>
      </dgm:t>
    </dgm:pt>
    <dgm:pt modelId="{13903FB7-9E4A-414F-9638-9DA0F8F797CC}" type="parTrans" cxnId="{E35EF5B4-8D33-4F58-B665-8EBAD4434655}">
      <dgm:prSet/>
      <dgm:spPr/>
      <dgm:t>
        <a:bodyPr/>
        <a:lstStyle/>
        <a:p>
          <a:endParaRPr lang="en-US"/>
        </a:p>
      </dgm:t>
    </dgm:pt>
    <dgm:pt modelId="{3AE5C11D-C46A-4198-8215-84F0816C3C86}" type="sibTrans" cxnId="{E35EF5B4-8D33-4F58-B665-8EBAD4434655}">
      <dgm:prSet/>
      <dgm:spPr/>
      <dgm:t>
        <a:bodyPr/>
        <a:lstStyle/>
        <a:p>
          <a:endParaRPr lang="en-US"/>
        </a:p>
      </dgm:t>
    </dgm:pt>
    <dgm:pt modelId="{66972642-139A-4975-8F4A-71F10F92B5D2}" type="pres">
      <dgm:prSet presAssocID="{8E164737-D73D-46A6-BB7E-4D65FE283DA3}" presName="linear" presStyleCnt="0">
        <dgm:presLayoutVars>
          <dgm:dir/>
          <dgm:animLvl val="lvl"/>
          <dgm:resizeHandles val="exact"/>
        </dgm:presLayoutVars>
      </dgm:prSet>
      <dgm:spPr/>
      <dgm:t>
        <a:bodyPr/>
        <a:lstStyle/>
        <a:p>
          <a:endParaRPr lang="en-US"/>
        </a:p>
      </dgm:t>
    </dgm:pt>
    <dgm:pt modelId="{5E8A5354-85F7-48D0-A47C-5CB3A0EF6658}" type="pres">
      <dgm:prSet presAssocID="{687FB49B-A985-4FE8-B0C8-BC752848AAA2}" presName="parentLin" presStyleCnt="0"/>
      <dgm:spPr/>
    </dgm:pt>
    <dgm:pt modelId="{6F4A835A-8BD5-4BBE-9AD4-9254CF7ABC8E}" type="pres">
      <dgm:prSet presAssocID="{687FB49B-A985-4FE8-B0C8-BC752848AAA2}" presName="parentLeftMargin" presStyleLbl="node1" presStyleIdx="0" presStyleCnt="1"/>
      <dgm:spPr/>
      <dgm:t>
        <a:bodyPr/>
        <a:lstStyle/>
        <a:p>
          <a:endParaRPr lang="en-US"/>
        </a:p>
      </dgm:t>
    </dgm:pt>
    <dgm:pt modelId="{B2EAA370-2492-4756-8517-A9371FF7259F}" type="pres">
      <dgm:prSet presAssocID="{687FB49B-A985-4FE8-B0C8-BC752848AAA2}" presName="parentText" presStyleLbl="node1" presStyleIdx="0" presStyleCnt="1">
        <dgm:presLayoutVars>
          <dgm:chMax val="0"/>
          <dgm:bulletEnabled val="1"/>
        </dgm:presLayoutVars>
      </dgm:prSet>
      <dgm:spPr/>
      <dgm:t>
        <a:bodyPr/>
        <a:lstStyle/>
        <a:p>
          <a:endParaRPr lang="en-US"/>
        </a:p>
      </dgm:t>
    </dgm:pt>
    <dgm:pt modelId="{6E697725-B079-4C54-9228-B44B46E73BF1}" type="pres">
      <dgm:prSet presAssocID="{687FB49B-A985-4FE8-B0C8-BC752848AAA2}" presName="negativeSpace" presStyleCnt="0"/>
      <dgm:spPr/>
    </dgm:pt>
    <dgm:pt modelId="{B519133F-7FA1-45B0-A9FE-77DD95176CD2}" type="pres">
      <dgm:prSet presAssocID="{687FB49B-A985-4FE8-B0C8-BC752848AAA2}" presName="childText" presStyleLbl="conFgAcc1" presStyleIdx="0" presStyleCnt="1">
        <dgm:presLayoutVars>
          <dgm:bulletEnabled val="1"/>
        </dgm:presLayoutVars>
      </dgm:prSet>
      <dgm:spPr/>
      <dgm:t>
        <a:bodyPr/>
        <a:lstStyle/>
        <a:p>
          <a:endParaRPr lang="en-US"/>
        </a:p>
      </dgm:t>
    </dgm:pt>
  </dgm:ptLst>
  <dgm:cxnLst>
    <dgm:cxn modelId="{F1E4E4A4-26A3-431D-8FAE-AB9FF09BE593}" type="presOf" srcId="{8E164737-D73D-46A6-BB7E-4D65FE283DA3}" destId="{66972642-139A-4975-8F4A-71F10F92B5D2}" srcOrd="0" destOrd="0" presId="urn:microsoft.com/office/officeart/2005/8/layout/list1"/>
    <dgm:cxn modelId="{195B1871-1E7E-4B76-A8BA-BF3A7C7AAB37}" srcId="{687FB49B-A985-4FE8-B0C8-BC752848AAA2}" destId="{044BE1C4-C2A9-4433-BFA0-7C27123A75E9}" srcOrd="0" destOrd="0" parTransId="{F12A80C6-37C3-4644-838A-9B8FEBFFCC41}" sibTransId="{463F1D19-FFE1-4023-93A7-822B3EFCBAD0}"/>
    <dgm:cxn modelId="{6910536B-0EB1-414B-87CC-7EB810D3B05E}" type="presOf" srcId="{F44D1076-3A57-40AE-8110-331C384D1ABF}" destId="{B519133F-7FA1-45B0-A9FE-77DD95176CD2}" srcOrd="0" destOrd="1" presId="urn:microsoft.com/office/officeart/2005/8/layout/list1"/>
    <dgm:cxn modelId="{E35EF5B4-8D33-4F58-B665-8EBAD4434655}" srcId="{687FB49B-A985-4FE8-B0C8-BC752848AAA2}" destId="{F44D1076-3A57-40AE-8110-331C384D1ABF}" srcOrd="1" destOrd="0" parTransId="{13903FB7-9E4A-414F-9638-9DA0F8F797CC}" sibTransId="{3AE5C11D-C46A-4198-8215-84F0816C3C86}"/>
    <dgm:cxn modelId="{564F0319-00A2-40B0-916E-9136170B72DA}" type="presOf" srcId="{687FB49B-A985-4FE8-B0C8-BC752848AAA2}" destId="{B2EAA370-2492-4756-8517-A9371FF7259F}" srcOrd="1" destOrd="0" presId="urn:microsoft.com/office/officeart/2005/8/layout/list1"/>
    <dgm:cxn modelId="{8A46FC19-093E-4C32-8B66-D2EECCC21B1D}" srcId="{8E164737-D73D-46A6-BB7E-4D65FE283DA3}" destId="{687FB49B-A985-4FE8-B0C8-BC752848AAA2}" srcOrd="0" destOrd="0" parTransId="{ED2EB38C-B650-4870-ACD9-CDCFF395D1D7}" sibTransId="{9DBFF7D7-F00F-4F35-97AE-4EF1598BC39D}"/>
    <dgm:cxn modelId="{EA8E9014-10CC-457C-9979-244BEFFF0B5A}" type="presOf" srcId="{044BE1C4-C2A9-4433-BFA0-7C27123A75E9}" destId="{B519133F-7FA1-45B0-A9FE-77DD95176CD2}" srcOrd="0" destOrd="0" presId="urn:microsoft.com/office/officeart/2005/8/layout/list1"/>
    <dgm:cxn modelId="{BAC96906-1BEC-472D-90CC-82FB8FBAF821}" type="presOf" srcId="{687FB49B-A985-4FE8-B0C8-BC752848AAA2}" destId="{6F4A835A-8BD5-4BBE-9AD4-9254CF7ABC8E}" srcOrd="0" destOrd="0" presId="urn:microsoft.com/office/officeart/2005/8/layout/list1"/>
    <dgm:cxn modelId="{5ADC691E-1C7B-47EF-8B14-35B98B9AB2BF}" type="presParOf" srcId="{66972642-139A-4975-8F4A-71F10F92B5D2}" destId="{5E8A5354-85F7-48D0-A47C-5CB3A0EF6658}" srcOrd="0" destOrd="0" presId="urn:microsoft.com/office/officeart/2005/8/layout/list1"/>
    <dgm:cxn modelId="{C9AD18EC-D95A-4554-A503-47434D4E92D1}" type="presParOf" srcId="{5E8A5354-85F7-48D0-A47C-5CB3A0EF6658}" destId="{6F4A835A-8BD5-4BBE-9AD4-9254CF7ABC8E}" srcOrd="0" destOrd="0" presId="urn:microsoft.com/office/officeart/2005/8/layout/list1"/>
    <dgm:cxn modelId="{8B6838C0-C16A-46D2-82C6-29CBFB192249}" type="presParOf" srcId="{5E8A5354-85F7-48D0-A47C-5CB3A0EF6658}" destId="{B2EAA370-2492-4756-8517-A9371FF7259F}" srcOrd="1" destOrd="0" presId="urn:microsoft.com/office/officeart/2005/8/layout/list1"/>
    <dgm:cxn modelId="{5670BA45-EFE3-4CFD-A57D-412C3C088FE8}" type="presParOf" srcId="{66972642-139A-4975-8F4A-71F10F92B5D2}" destId="{6E697725-B079-4C54-9228-B44B46E73BF1}" srcOrd="1" destOrd="0" presId="urn:microsoft.com/office/officeart/2005/8/layout/list1"/>
    <dgm:cxn modelId="{39DB02D7-7E55-4943-8B6D-3BCF25F33AE5}" type="presParOf" srcId="{66972642-139A-4975-8F4A-71F10F92B5D2}" destId="{B519133F-7FA1-45B0-A9FE-77DD95176CD2}"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213F692-1577-412E-9E9E-1EEB27EB0976}" type="doc">
      <dgm:prSet loTypeId="urn:microsoft.com/office/officeart/2005/8/layout/hProcess4" loCatId="process" qsTypeId="urn:microsoft.com/office/officeart/2005/8/quickstyle/3d2" qsCatId="3D" csTypeId="urn:microsoft.com/office/officeart/2005/8/colors/colorful1" csCatId="colorful" phldr="1"/>
      <dgm:spPr/>
      <dgm:t>
        <a:bodyPr/>
        <a:lstStyle/>
        <a:p>
          <a:pPr rtl="1"/>
          <a:endParaRPr lang="fa-IR"/>
        </a:p>
      </dgm:t>
    </dgm:pt>
    <dgm:pt modelId="{83107D52-5EDA-4DB6-9A9B-800E45277FD7}">
      <dgm:prSet/>
      <dgm:spPr/>
      <dgm:t>
        <a:bodyPr/>
        <a:lstStyle/>
        <a:p>
          <a:pPr rtl="1"/>
          <a:r>
            <a:rPr lang="fa-IR" dirty="0" smtClean="0">
              <a:cs typeface="B Titr" pitchFamily="2" charset="-78"/>
            </a:rPr>
            <a:t>ریسک عملیاتی</a:t>
          </a:r>
          <a:endParaRPr lang="fa-IR" dirty="0">
            <a:cs typeface="B Titr" pitchFamily="2" charset="-78"/>
          </a:endParaRPr>
        </a:p>
      </dgm:t>
    </dgm:pt>
    <dgm:pt modelId="{CB52879E-EFF3-46F4-8417-697B93FD4F8A}" type="parTrans" cxnId="{3A00B3EA-F5E7-48F9-9B1B-0EB1FFAB6A0B}">
      <dgm:prSet/>
      <dgm:spPr/>
      <dgm:t>
        <a:bodyPr/>
        <a:lstStyle/>
        <a:p>
          <a:pPr rtl="1"/>
          <a:endParaRPr lang="fa-IR"/>
        </a:p>
      </dgm:t>
    </dgm:pt>
    <dgm:pt modelId="{B1841BCA-0194-4334-9272-0BB8ECEC83ED}" type="sibTrans" cxnId="{3A00B3EA-F5E7-48F9-9B1B-0EB1FFAB6A0B}">
      <dgm:prSet/>
      <dgm:spPr/>
      <dgm:t>
        <a:bodyPr/>
        <a:lstStyle/>
        <a:p>
          <a:pPr rtl="1"/>
          <a:endParaRPr lang="fa-IR"/>
        </a:p>
      </dgm:t>
    </dgm:pt>
    <dgm:pt modelId="{7C5FA5A7-11B4-4DD1-9BEA-664F9B5E1D1C}">
      <dgm:prSet custT="1"/>
      <dgm:spPr/>
      <dgm:t>
        <a:bodyPr/>
        <a:lstStyle/>
        <a:p>
          <a:pPr algn="justLow" rtl="1"/>
          <a:r>
            <a:rPr lang="fa-IR" sz="1800" dirty="0" smtClean="0">
              <a:latin typeface="Arial Unicode MS" pitchFamily="34" charset="-128"/>
              <a:ea typeface="Arial Unicode MS" pitchFamily="34" charset="-128"/>
              <a:cs typeface="B Mitra" pitchFamily="2" charset="-78"/>
            </a:rPr>
            <a:t>کاستی در فرآیندها و رویه‌ها </a:t>
          </a:r>
          <a:endParaRPr lang="fa-IR" sz="1800" dirty="0">
            <a:latin typeface="Arial Unicode MS" pitchFamily="34" charset="-128"/>
            <a:ea typeface="Arial Unicode MS" pitchFamily="34" charset="-128"/>
            <a:cs typeface="B Mitra" pitchFamily="2" charset="-78"/>
          </a:endParaRPr>
        </a:p>
      </dgm:t>
    </dgm:pt>
    <dgm:pt modelId="{4E6AC8AC-9D92-49E1-BEA3-6C096E573775}" type="parTrans" cxnId="{931A8C6B-FD7D-44CB-A793-F4946602E442}">
      <dgm:prSet/>
      <dgm:spPr/>
      <dgm:t>
        <a:bodyPr/>
        <a:lstStyle/>
        <a:p>
          <a:pPr rtl="1"/>
          <a:endParaRPr lang="fa-IR"/>
        </a:p>
      </dgm:t>
    </dgm:pt>
    <dgm:pt modelId="{34E127D1-C410-40D3-8571-EE79CBDDC828}" type="sibTrans" cxnId="{931A8C6B-FD7D-44CB-A793-F4946602E442}">
      <dgm:prSet/>
      <dgm:spPr/>
      <dgm:t>
        <a:bodyPr/>
        <a:lstStyle/>
        <a:p>
          <a:pPr rtl="1"/>
          <a:endParaRPr lang="fa-IR"/>
        </a:p>
      </dgm:t>
    </dgm:pt>
    <dgm:pt modelId="{07DC5FBC-73D0-4831-9DC1-36AA20BD8908}">
      <dgm:prSet/>
      <dgm:spPr/>
      <dgm:t>
        <a:bodyPr/>
        <a:lstStyle/>
        <a:p>
          <a:pPr rtl="1"/>
          <a:r>
            <a:rPr lang="fa-IR" dirty="0" smtClean="0">
              <a:cs typeface="B Titr" pitchFamily="2" charset="-78"/>
            </a:rPr>
            <a:t>ریسک اعتباری</a:t>
          </a:r>
          <a:endParaRPr lang="fa-IR" dirty="0">
            <a:cs typeface="B Titr" pitchFamily="2" charset="-78"/>
          </a:endParaRPr>
        </a:p>
      </dgm:t>
    </dgm:pt>
    <dgm:pt modelId="{B4BAC14D-86DA-446A-982E-0878D54B7FA8}" type="parTrans" cxnId="{EBF897A2-61EE-489A-80C8-EC92396EE5A6}">
      <dgm:prSet/>
      <dgm:spPr/>
      <dgm:t>
        <a:bodyPr/>
        <a:lstStyle/>
        <a:p>
          <a:pPr rtl="1"/>
          <a:endParaRPr lang="fa-IR"/>
        </a:p>
      </dgm:t>
    </dgm:pt>
    <dgm:pt modelId="{53922B2C-1554-4378-BE7F-298D490E223D}" type="sibTrans" cxnId="{EBF897A2-61EE-489A-80C8-EC92396EE5A6}">
      <dgm:prSet/>
      <dgm:spPr/>
      <dgm:t>
        <a:bodyPr/>
        <a:lstStyle/>
        <a:p>
          <a:pPr rtl="1"/>
          <a:endParaRPr lang="fa-IR"/>
        </a:p>
      </dgm:t>
    </dgm:pt>
    <dgm:pt modelId="{81A04BE1-180B-49B7-BD07-5F0F5E53A08F}">
      <dgm:prSet custT="1"/>
      <dgm:spPr/>
      <dgm:t>
        <a:bodyPr/>
        <a:lstStyle/>
        <a:p>
          <a:pPr algn="justLow" rtl="1"/>
          <a:r>
            <a:rPr lang="fa-IR" sz="1800" dirty="0" smtClean="0">
              <a:latin typeface="Arial Unicode MS" pitchFamily="34" charset="-128"/>
              <a:ea typeface="Arial Unicode MS" pitchFamily="34" charset="-128"/>
              <a:cs typeface="B Mitra" pitchFamily="2" charset="-78"/>
            </a:rPr>
            <a:t>قصور در بازپرداخت وام‌ها</a:t>
          </a:r>
          <a:endParaRPr lang="fa-IR" sz="1800" dirty="0">
            <a:latin typeface="Arial Unicode MS" pitchFamily="34" charset="-128"/>
            <a:ea typeface="Arial Unicode MS" pitchFamily="34" charset="-128"/>
            <a:cs typeface="B Mitra" pitchFamily="2" charset="-78"/>
          </a:endParaRPr>
        </a:p>
      </dgm:t>
    </dgm:pt>
    <dgm:pt modelId="{765D43BF-D2C2-4EFC-9874-3563B0A1463B}" type="parTrans" cxnId="{8F92D127-52EB-4A64-BD60-FA91CEAFD7A9}">
      <dgm:prSet/>
      <dgm:spPr/>
      <dgm:t>
        <a:bodyPr/>
        <a:lstStyle/>
        <a:p>
          <a:pPr rtl="1"/>
          <a:endParaRPr lang="fa-IR"/>
        </a:p>
      </dgm:t>
    </dgm:pt>
    <dgm:pt modelId="{212349C6-50BD-4F5A-A306-76FD172B7701}" type="sibTrans" cxnId="{8F92D127-52EB-4A64-BD60-FA91CEAFD7A9}">
      <dgm:prSet/>
      <dgm:spPr/>
      <dgm:t>
        <a:bodyPr/>
        <a:lstStyle/>
        <a:p>
          <a:pPr rtl="1"/>
          <a:endParaRPr lang="fa-IR"/>
        </a:p>
      </dgm:t>
    </dgm:pt>
    <dgm:pt modelId="{7413D840-7E03-4C31-A51F-26D30E48A347}">
      <dgm:prSet/>
      <dgm:spPr/>
      <dgm:t>
        <a:bodyPr/>
        <a:lstStyle/>
        <a:p>
          <a:pPr rtl="1"/>
          <a:r>
            <a:rPr lang="fa-IR" dirty="0" smtClean="0">
              <a:cs typeface="B Titr" pitchFamily="2" charset="-78"/>
            </a:rPr>
            <a:t>ریسک نقدینگی</a:t>
          </a:r>
          <a:endParaRPr lang="fa-IR" dirty="0">
            <a:cs typeface="B Titr" pitchFamily="2" charset="-78"/>
          </a:endParaRPr>
        </a:p>
      </dgm:t>
    </dgm:pt>
    <dgm:pt modelId="{D79C14F6-2B53-4B63-92F0-1FF705793501}" type="parTrans" cxnId="{9D089BD2-1A91-48FB-9FF2-364D6706DF3E}">
      <dgm:prSet/>
      <dgm:spPr/>
      <dgm:t>
        <a:bodyPr/>
        <a:lstStyle/>
        <a:p>
          <a:pPr rtl="1"/>
          <a:endParaRPr lang="fa-IR"/>
        </a:p>
      </dgm:t>
    </dgm:pt>
    <dgm:pt modelId="{63B57565-6FD0-47ED-BFD3-9597AD1DFB36}" type="sibTrans" cxnId="{9D089BD2-1A91-48FB-9FF2-364D6706DF3E}">
      <dgm:prSet/>
      <dgm:spPr/>
      <dgm:t>
        <a:bodyPr/>
        <a:lstStyle/>
        <a:p>
          <a:pPr rtl="1"/>
          <a:endParaRPr lang="fa-IR"/>
        </a:p>
      </dgm:t>
    </dgm:pt>
    <dgm:pt modelId="{BC967FD3-2EF1-400A-A191-A0F463754E35}">
      <dgm:prSet custT="1"/>
      <dgm:spPr/>
      <dgm:t>
        <a:bodyPr/>
        <a:lstStyle/>
        <a:p>
          <a:pPr algn="justLow" rtl="1"/>
          <a:r>
            <a:rPr lang="fa-IR" sz="1800" dirty="0" smtClean="0">
              <a:latin typeface="Arial Unicode MS" pitchFamily="34" charset="-128"/>
              <a:ea typeface="Arial Unicode MS" pitchFamily="34" charset="-128"/>
              <a:cs typeface="B Mitra" pitchFamily="2" charset="-78"/>
            </a:rPr>
            <a:t>هجوم برای بیرون‌کشیدن سپرده‌ها</a:t>
          </a:r>
          <a:endParaRPr lang="fa-IR" sz="1800" dirty="0">
            <a:latin typeface="Arial Unicode MS" pitchFamily="34" charset="-128"/>
            <a:ea typeface="Arial Unicode MS" pitchFamily="34" charset="-128"/>
            <a:cs typeface="B Mitra" pitchFamily="2" charset="-78"/>
          </a:endParaRPr>
        </a:p>
      </dgm:t>
    </dgm:pt>
    <dgm:pt modelId="{7F3521A5-1BC3-4648-AAB6-F8E29F2BF48F}" type="parTrans" cxnId="{FA71B76D-E927-4BF4-A1D3-A68712CB18B2}">
      <dgm:prSet/>
      <dgm:spPr/>
      <dgm:t>
        <a:bodyPr/>
        <a:lstStyle/>
        <a:p>
          <a:pPr rtl="1"/>
          <a:endParaRPr lang="fa-IR"/>
        </a:p>
      </dgm:t>
    </dgm:pt>
    <dgm:pt modelId="{282A9564-48CF-4F77-AE85-152E804AD510}" type="sibTrans" cxnId="{FA71B76D-E927-4BF4-A1D3-A68712CB18B2}">
      <dgm:prSet/>
      <dgm:spPr/>
      <dgm:t>
        <a:bodyPr/>
        <a:lstStyle/>
        <a:p>
          <a:pPr rtl="1"/>
          <a:endParaRPr lang="fa-IR"/>
        </a:p>
      </dgm:t>
    </dgm:pt>
    <dgm:pt modelId="{AF756B96-C8FF-44E9-9638-61F70CDD3DA9}">
      <dgm:prSet/>
      <dgm:spPr/>
      <dgm:t>
        <a:bodyPr/>
        <a:lstStyle/>
        <a:p>
          <a:pPr rtl="1"/>
          <a:r>
            <a:rPr lang="fa-IR" dirty="0" smtClean="0">
              <a:cs typeface="B Titr" pitchFamily="2" charset="-78"/>
            </a:rPr>
            <a:t>ریسک بازار</a:t>
          </a:r>
          <a:endParaRPr lang="fa-IR" dirty="0">
            <a:cs typeface="B Titr" pitchFamily="2" charset="-78"/>
          </a:endParaRPr>
        </a:p>
      </dgm:t>
    </dgm:pt>
    <dgm:pt modelId="{E7B20CAC-7EEB-41D4-90A3-DD6029873D7A}" type="parTrans" cxnId="{5B49E0A9-8C99-420C-AF30-E4671880183B}">
      <dgm:prSet/>
      <dgm:spPr/>
      <dgm:t>
        <a:bodyPr/>
        <a:lstStyle/>
        <a:p>
          <a:pPr rtl="1"/>
          <a:endParaRPr lang="fa-IR"/>
        </a:p>
      </dgm:t>
    </dgm:pt>
    <dgm:pt modelId="{5B61FEF4-D0F3-4B72-B792-0681800C6B3B}" type="sibTrans" cxnId="{5B49E0A9-8C99-420C-AF30-E4671880183B}">
      <dgm:prSet/>
      <dgm:spPr/>
      <dgm:t>
        <a:bodyPr/>
        <a:lstStyle/>
        <a:p>
          <a:pPr rtl="1"/>
          <a:endParaRPr lang="fa-IR"/>
        </a:p>
      </dgm:t>
    </dgm:pt>
    <dgm:pt modelId="{123745F7-B67F-486A-8213-8B3235F5D08A}">
      <dgm:prSet custT="1"/>
      <dgm:spPr/>
      <dgm:t>
        <a:bodyPr/>
        <a:lstStyle/>
        <a:p>
          <a:pPr algn="justLow" rtl="1"/>
          <a:r>
            <a:rPr lang="fa-IR" sz="1800" dirty="0" smtClean="0">
              <a:latin typeface="Arial Unicode MS" pitchFamily="34" charset="-128"/>
              <a:ea typeface="Arial Unicode MS" pitchFamily="34" charset="-128"/>
              <a:cs typeface="B Mitra" pitchFamily="2" charset="-78"/>
            </a:rPr>
            <a:t>کاهش قیمت سهام</a:t>
          </a:r>
          <a:endParaRPr lang="en-US" sz="1800" dirty="0">
            <a:latin typeface="Arial Unicode MS" pitchFamily="34" charset="-128"/>
            <a:ea typeface="Arial Unicode MS" pitchFamily="34" charset="-128"/>
            <a:cs typeface="B Mitra" pitchFamily="2" charset="-78"/>
          </a:endParaRPr>
        </a:p>
      </dgm:t>
    </dgm:pt>
    <dgm:pt modelId="{FF41BCF9-C4EB-45FA-9A4D-F20AF031C7AB}" type="parTrans" cxnId="{43CEEB4A-26F2-4365-B253-20733BEDCAB1}">
      <dgm:prSet/>
      <dgm:spPr/>
      <dgm:t>
        <a:bodyPr/>
        <a:lstStyle/>
        <a:p>
          <a:pPr rtl="1"/>
          <a:endParaRPr lang="fa-IR"/>
        </a:p>
      </dgm:t>
    </dgm:pt>
    <dgm:pt modelId="{2AF78858-77FB-4B14-934B-5E5777B4278D}" type="sibTrans" cxnId="{43CEEB4A-26F2-4365-B253-20733BEDCAB1}">
      <dgm:prSet/>
      <dgm:spPr/>
      <dgm:t>
        <a:bodyPr/>
        <a:lstStyle/>
        <a:p>
          <a:pPr rtl="1"/>
          <a:endParaRPr lang="fa-IR"/>
        </a:p>
      </dgm:t>
    </dgm:pt>
    <dgm:pt modelId="{004E3996-0F7F-4CE5-9740-EBAEFED32548}" type="pres">
      <dgm:prSet presAssocID="{5213F692-1577-412E-9E9E-1EEB27EB0976}" presName="Name0" presStyleCnt="0">
        <dgm:presLayoutVars>
          <dgm:dir/>
          <dgm:animLvl val="lvl"/>
          <dgm:resizeHandles val="exact"/>
        </dgm:presLayoutVars>
      </dgm:prSet>
      <dgm:spPr/>
      <dgm:t>
        <a:bodyPr/>
        <a:lstStyle/>
        <a:p>
          <a:pPr rtl="1"/>
          <a:endParaRPr lang="fa-IR"/>
        </a:p>
      </dgm:t>
    </dgm:pt>
    <dgm:pt modelId="{A540FB12-2F44-46E8-A94A-0D8A615322F2}" type="pres">
      <dgm:prSet presAssocID="{5213F692-1577-412E-9E9E-1EEB27EB0976}" presName="tSp" presStyleCnt="0"/>
      <dgm:spPr/>
    </dgm:pt>
    <dgm:pt modelId="{F9D5CCD1-5FF3-4A65-B951-743BEC3FFB81}" type="pres">
      <dgm:prSet presAssocID="{5213F692-1577-412E-9E9E-1EEB27EB0976}" presName="bSp" presStyleCnt="0"/>
      <dgm:spPr/>
    </dgm:pt>
    <dgm:pt modelId="{4354575D-7A7A-4376-BC98-CD7F15F508BF}" type="pres">
      <dgm:prSet presAssocID="{5213F692-1577-412E-9E9E-1EEB27EB0976}" presName="process" presStyleCnt="0"/>
      <dgm:spPr/>
    </dgm:pt>
    <dgm:pt modelId="{260A6054-B417-4ED6-9BDD-419BB092D7FF}" type="pres">
      <dgm:prSet presAssocID="{83107D52-5EDA-4DB6-9A9B-800E45277FD7}" presName="composite1" presStyleCnt="0"/>
      <dgm:spPr/>
    </dgm:pt>
    <dgm:pt modelId="{384D2509-37B9-443A-BD4F-1346CB37CA5C}" type="pres">
      <dgm:prSet presAssocID="{83107D52-5EDA-4DB6-9A9B-800E45277FD7}" presName="dummyNode1" presStyleLbl="node1" presStyleIdx="0" presStyleCnt="4"/>
      <dgm:spPr/>
    </dgm:pt>
    <dgm:pt modelId="{D8E25C91-362B-445B-B636-D7DCCCB05C5F}" type="pres">
      <dgm:prSet presAssocID="{83107D52-5EDA-4DB6-9A9B-800E45277FD7}" presName="childNode1" presStyleLbl="bgAcc1" presStyleIdx="0" presStyleCnt="4">
        <dgm:presLayoutVars>
          <dgm:bulletEnabled val="1"/>
        </dgm:presLayoutVars>
      </dgm:prSet>
      <dgm:spPr/>
      <dgm:t>
        <a:bodyPr/>
        <a:lstStyle/>
        <a:p>
          <a:pPr rtl="1"/>
          <a:endParaRPr lang="fa-IR"/>
        </a:p>
      </dgm:t>
    </dgm:pt>
    <dgm:pt modelId="{F286EA23-B613-4729-83ED-1B696548EC37}" type="pres">
      <dgm:prSet presAssocID="{83107D52-5EDA-4DB6-9A9B-800E45277FD7}" presName="childNode1tx" presStyleLbl="bgAcc1" presStyleIdx="0" presStyleCnt="4">
        <dgm:presLayoutVars>
          <dgm:bulletEnabled val="1"/>
        </dgm:presLayoutVars>
      </dgm:prSet>
      <dgm:spPr/>
      <dgm:t>
        <a:bodyPr/>
        <a:lstStyle/>
        <a:p>
          <a:pPr rtl="1"/>
          <a:endParaRPr lang="fa-IR"/>
        </a:p>
      </dgm:t>
    </dgm:pt>
    <dgm:pt modelId="{A8C65AB7-DF1B-40A7-8CB5-EB46D157E737}" type="pres">
      <dgm:prSet presAssocID="{83107D52-5EDA-4DB6-9A9B-800E45277FD7}" presName="parentNode1" presStyleLbl="node1" presStyleIdx="0" presStyleCnt="4">
        <dgm:presLayoutVars>
          <dgm:chMax val="1"/>
          <dgm:bulletEnabled val="1"/>
        </dgm:presLayoutVars>
      </dgm:prSet>
      <dgm:spPr/>
      <dgm:t>
        <a:bodyPr/>
        <a:lstStyle/>
        <a:p>
          <a:pPr rtl="1"/>
          <a:endParaRPr lang="fa-IR"/>
        </a:p>
      </dgm:t>
    </dgm:pt>
    <dgm:pt modelId="{A7A27621-8C97-4505-BF84-1BF5338F1D3E}" type="pres">
      <dgm:prSet presAssocID="{83107D52-5EDA-4DB6-9A9B-800E45277FD7}" presName="connSite1" presStyleCnt="0"/>
      <dgm:spPr/>
    </dgm:pt>
    <dgm:pt modelId="{5815113F-C9F1-4E68-8DDD-361CE8C7583C}" type="pres">
      <dgm:prSet presAssocID="{B1841BCA-0194-4334-9272-0BB8ECEC83ED}" presName="Name9" presStyleLbl="sibTrans2D1" presStyleIdx="0" presStyleCnt="3"/>
      <dgm:spPr/>
      <dgm:t>
        <a:bodyPr/>
        <a:lstStyle/>
        <a:p>
          <a:pPr rtl="1"/>
          <a:endParaRPr lang="fa-IR"/>
        </a:p>
      </dgm:t>
    </dgm:pt>
    <dgm:pt modelId="{5B518A0A-6339-4D7B-9AAD-51D22812E40B}" type="pres">
      <dgm:prSet presAssocID="{07DC5FBC-73D0-4831-9DC1-36AA20BD8908}" presName="composite2" presStyleCnt="0"/>
      <dgm:spPr/>
    </dgm:pt>
    <dgm:pt modelId="{49E66F0D-154E-4E3F-9ABE-AC264306D7C0}" type="pres">
      <dgm:prSet presAssocID="{07DC5FBC-73D0-4831-9DC1-36AA20BD8908}" presName="dummyNode2" presStyleLbl="node1" presStyleIdx="0" presStyleCnt="4"/>
      <dgm:spPr/>
    </dgm:pt>
    <dgm:pt modelId="{E9037B5C-7697-4C91-BD2B-B9C9AB5291E2}" type="pres">
      <dgm:prSet presAssocID="{07DC5FBC-73D0-4831-9DC1-36AA20BD8908}" presName="childNode2" presStyleLbl="bgAcc1" presStyleIdx="1" presStyleCnt="4">
        <dgm:presLayoutVars>
          <dgm:bulletEnabled val="1"/>
        </dgm:presLayoutVars>
      </dgm:prSet>
      <dgm:spPr/>
      <dgm:t>
        <a:bodyPr/>
        <a:lstStyle/>
        <a:p>
          <a:pPr rtl="1"/>
          <a:endParaRPr lang="fa-IR"/>
        </a:p>
      </dgm:t>
    </dgm:pt>
    <dgm:pt modelId="{C24CBABD-E57F-46FF-9CC9-393FBA4150F3}" type="pres">
      <dgm:prSet presAssocID="{07DC5FBC-73D0-4831-9DC1-36AA20BD8908}" presName="childNode2tx" presStyleLbl="bgAcc1" presStyleIdx="1" presStyleCnt="4">
        <dgm:presLayoutVars>
          <dgm:bulletEnabled val="1"/>
        </dgm:presLayoutVars>
      </dgm:prSet>
      <dgm:spPr/>
      <dgm:t>
        <a:bodyPr/>
        <a:lstStyle/>
        <a:p>
          <a:pPr rtl="1"/>
          <a:endParaRPr lang="fa-IR"/>
        </a:p>
      </dgm:t>
    </dgm:pt>
    <dgm:pt modelId="{E4089911-B656-4C55-8560-12D235606E9F}" type="pres">
      <dgm:prSet presAssocID="{07DC5FBC-73D0-4831-9DC1-36AA20BD8908}" presName="parentNode2" presStyleLbl="node1" presStyleIdx="1" presStyleCnt="4">
        <dgm:presLayoutVars>
          <dgm:chMax val="0"/>
          <dgm:bulletEnabled val="1"/>
        </dgm:presLayoutVars>
      </dgm:prSet>
      <dgm:spPr/>
      <dgm:t>
        <a:bodyPr/>
        <a:lstStyle/>
        <a:p>
          <a:pPr rtl="1"/>
          <a:endParaRPr lang="fa-IR"/>
        </a:p>
      </dgm:t>
    </dgm:pt>
    <dgm:pt modelId="{F6FE5D4D-978D-4F8A-922A-F7857B3206BB}" type="pres">
      <dgm:prSet presAssocID="{07DC5FBC-73D0-4831-9DC1-36AA20BD8908}" presName="connSite2" presStyleCnt="0"/>
      <dgm:spPr/>
    </dgm:pt>
    <dgm:pt modelId="{C0E59280-6002-4585-842D-855C03782DA2}" type="pres">
      <dgm:prSet presAssocID="{53922B2C-1554-4378-BE7F-298D490E223D}" presName="Name18" presStyleLbl="sibTrans2D1" presStyleIdx="1" presStyleCnt="3"/>
      <dgm:spPr/>
      <dgm:t>
        <a:bodyPr/>
        <a:lstStyle/>
        <a:p>
          <a:pPr rtl="1"/>
          <a:endParaRPr lang="fa-IR"/>
        </a:p>
      </dgm:t>
    </dgm:pt>
    <dgm:pt modelId="{F86A1A2B-45D6-4153-AEFA-CC10170272A0}" type="pres">
      <dgm:prSet presAssocID="{7413D840-7E03-4C31-A51F-26D30E48A347}" presName="composite1" presStyleCnt="0"/>
      <dgm:spPr/>
    </dgm:pt>
    <dgm:pt modelId="{7CE69E9A-62D2-4765-8C1D-05E30F37044C}" type="pres">
      <dgm:prSet presAssocID="{7413D840-7E03-4C31-A51F-26D30E48A347}" presName="dummyNode1" presStyleLbl="node1" presStyleIdx="1" presStyleCnt="4"/>
      <dgm:spPr/>
    </dgm:pt>
    <dgm:pt modelId="{F9B9DEA3-5F09-4F9C-933B-3799E1E66A0E}" type="pres">
      <dgm:prSet presAssocID="{7413D840-7E03-4C31-A51F-26D30E48A347}" presName="childNode1" presStyleLbl="bgAcc1" presStyleIdx="2" presStyleCnt="4">
        <dgm:presLayoutVars>
          <dgm:bulletEnabled val="1"/>
        </dgm:presLayoutVars>
      </dgm:prSet>
      <dgm:spPr/>
      <dgm:t>
        <a:bodyPr/>
        <a:lstStyle/>
        <a:p>
          <a:pPr rtl="1"/>
          <a:endParaRPr lang="fa-IR"/>
        </a:p>
      </dgm:t>
    </dgm:pt>
    <dgm:pt modelId="{22B054E3-77A1-434E-8810-7884ADEBB042}" type="pres">
      <dgm:prSet presAssocID="{7413D840-7E03-4C31-A51F-26D30E48A347}" presName="childNode1tx" presStyleLbl="bgAcc1" presStyleIdx="2" presStyleCnt="4">
        <dgm:presLayoutVars>
          <dgm:bulletEnabled val="1"/>
        </dgm:presLayoutVars>
      </dgm:prSet>
      <dgm:spPr/>
      <dgm:t>
        <a:bodyPr/>
        <a:lstStyle/>
        <a:p>
          <a:pPr rtl="1"/>
          <a:endParaRPr lang="fa-IR"/>
        </a:p>
      </dgm:t>
    </dgm:pt>
    <dgm:pt modelId="{7D29A005-E11E-424B-BDBD-73C25440267B}" type="pres">
      <dgm:prSet presAssocID="{7413D840-7E03-4C31-A51F-26D30E48A347}" presName="parentNode1" presStyleLbl="node1" presStyleIdx="2" presStyleCnt="4">
        <dgm:presLayoutVars>
          <dgm:chMax val="1"/>
          <dgm:bulletEnabled val="1"/>
        </dgm:presLayoutVars>
      </dgm:prSet>
      <dgm:spPr/>
      <dgm:t>
        <a:bodyPr/>
        <a:lstStyle/>
        <a:p>
          <a:pPr rtl="1"/>
          <a:endParaRPr lang="fa-IR"/>
        </a:p>
      </dgm:t>
    </dgm:pt>
    <dgm:pt modelId="{632AE817-D141-441D-BBB4-63E532EDC7D3}" type="pres">
      <dgm:prSet presAssocID="{7413D840-7E03-4C31-A51F-26D30E48A347}" presName="connSite1" presStyleCnt="0"/>
      <dgm:spPr/>
    </dgm:pt>
    <dgm:pt modelId="{C454D00A-84BE-4B8B-B8F1-D7A43DC9FF6E}" type="pres">
      <dgm:prSet presAssocID="{63B57565-6FD0-47ED-BFD3-9597AD1DFB36}" presName="Name9" presStyleLbl="sibTrans2D1" presStyleIdx="2" presStyleCnt="3"/>
      <dgm:spPr/>
      <dgm:t>
        <a:bodyPr/>
        <a:lstStyle/>
        <a:p>
          <a:pPr rtl="1"/>
          <a:endParaRPr lang="fa-IR"/>
        </a:p>
      </dgm:t>
    </dgm:pt>
    <dgm:pt modelId="{39E7D1EA-AABA-4A4B-A5E5-E28E53A4EC3E}" type="pres">
      <dgm:prSet presAssocID="{AF756B96-C8FF-44E9-9638-61F70CDD3DA9}" presName="composite2" presStyleCnt="0"/>
      <dgm:spPr/>
    </dgm:pt>
    <dgm:pt modelId="{19DF5341-EAAE-411A-8C16-D5F4FA4AE66C}" type="pres">
      <dgm:prSet presAssocID="{AF756B96-C8FF-44E9-9638-61F70CDD3DA9}" presName="dummyNode2" presStyleLbl="node1" presStyleIdx="2" presStyleCnt="4"/>
      <dgm:spPr/>
    </dgm:pt>
    <dgm:pt modelId="{3498A026-CFED-4283-930F-86779D035D67}" type="pres">
      <dgm:prSet presAssocID="{AF756B96-C8FF-44E9-9638-61F70CDD3DA9}" presName="childNode2" presStyleLbl="bgAcc1" presStyleIdx="3" presStyleCnt="4">
        <dgm:presLayoutVars>
          <dgm:bulletEnabled val="1"/>
        </dgm:presLayoutVars>
      </dgm:prSet>
      <dgm:spPr/>
      <dgm:t>
        <a:bodyPr/>
        <a:lstStyle/>
        <a:p>
          <a:pPr rtl="1"/>
          <a:endParaRPr lang="fa-IR"/>
        </a:p>
      </dgm:t>
    </dgm:pt>
    <dgm:pt modelId="{EEE161FD-E2DE-49C3-A7C3-7994854B4DA7}" type="pres">
      <dgm:prSet presAssocID="{AF756B96-C8FF-44E9-9638-61F70CDD3DA9}" presName="childNode2tx" presStyleLbl="bgAcc1" presStyleIdx="3" presStyleCnt="4">
        <dgm:presLayoutVars>
          <dgm:bulletEnabled val="1"/>
        </dgm:presLayoutVars>
      </dgm:prSet>
      <dgm:spPr/>
      <dgm:t>
        <a:bodyPr/>
        <a:lstStyle/>
        <a:p>
          <a:pPr rtl="1"/>
          <a:endParaRPr lang="fa-IR"/>
        </a:p>
      </dgm:t>
    </dgm:pt>
    <dgm:pt modelId="{AA1D052F-72C0-4C4B-9916-3BC24091D93A}" type="pres">
      <dgm:prSet presAssocID="{AF756B96-C8FF-44E9-9638-61F70CDD3DA9}" presName="parentNode2" presStyleLbl="node1" presStyleIdx="3" presStyleCnt="4">
        <dgm:presLayoutVars>
          <dgm:chMax val="0"/>
          <dgm:bulletEnabled val="1"/>
        </dgm:presLayoutVars>
      </dgm:prSet>
      <dgm:spPr/>
      <dgm:t>
        <a:bodyPr/>
        <a:lstStyle/>
        <a:p>
          <a:pPr rtl="1"/>
          <a:endParaRPr lang="fa-IR"/>
        </a:p>
      </dgm:t>
    </dgm:pt>
    <dgm:pt modelId="{5AB35354-FFB2-403B-BEF6-6D208A8C4D33}" type="pres">
      <dgm:prSet presAssocID="{AF756B96-C8FF-44E9-9638-61F70CDD3DA9}" presName="connSite2" presStyleCnt="0"/>
      <dgm:spPr/>
    </dgm:pt>
  </dgm:ptLst>
  <dgm:cxnLst>
    <dgm:cxn modelId="{3A00B3EA-F5E7-48F9-9B1B-0EB1FFAB6A0B}" srcId="{5213F692-1577-412E-9E9E-1EEB27EB0976}" destId="{83107D52-5EDA-4DB6-9A9B-800E45277FD7}" srcOrd="0" destOrd="0" parTransId="{CB52879E-EFF3-46F4-8417-697B93FD4F8A}" sibTransId="{B1841BCA-0194-4334-9272-0BB8ECEC83ED}"/>
    <dgm:cxn modelId="{6CF51746-39B1-43A9-B765-FE89DC234BCC}" type="presOf" srcId="{81A04BE1-180B-49B7-BD07-5F0F5E53A08F}" destId="{E9037B5C-7697-4C91-BD2B-B9C9AB5291E2}" srcOrd="0" destOrd="0" presId="urn:microsoft.com/office/officeart/2005/8/layout/hProcess4"/>
    <dgm:cxn modelId="{A1B23059-E3DE-4CD2-A781-0DC9CF9E0002}" type="presOf" srcId="{7C5FA5A7-11B4-4DD1-9BEA-664F9B5E1D1C}" destId="{F286EA23-B613-4729-83ED-1B696548EC37}" srcOrd="1" destOrd="0" presId="urn:microsoft.com/office/officeart/2005/8/layout/hProcess4"/>
    <dgm:cxn modelId="{A5992851-4193-47C9-8B59-9FE33A130CAD}" type="presOf" srcId="{63B57565-6FD0-47ED-BFD3-9597AD1DFB36}" destId="{C454D00A-84BE-4B8B-B8F1-D7A43DC9FF6E}" srcOrd="0" destOrd="0" presId="urn:microsoft.com/office/officeart/2005/8/layout/hProcess4"/>
    <dgm:cxn modelId="{7C200189-E0BF-49C1-A5DC-869485BAB9D8}" type="presOf" srcId="{123745F7-B67F-486A-8213-8B3235F5D08A}" destId="{3498A026-CFED-4283-930F-86779D035D67}" srcOrd="0" destOrd="0" presId="urn:microsoft.com/office/officeart/2005/8/layout/hProcess4"/>
    <dgm:cxn modelId="{8F92D127-52EB-4A64-BD60-FA91CEAFD7A9}" srcId="{07DC5FBC-73D0-4831-9DC1-36AA20BD8908}" destId="{81A04BE1-180B-49B7-BD07-5F0F5E53A08F}" srcOrd="0" destOrd="0" parTransId="{765D43BF-D2C2-4EFC-9874-3563B0A1463B}" sibTransId="{212349C6-50BD-4F5A-A306-76FD172B7701}"/>
    <dgm:cxn modelId="{C0ECAE88-820A-4518-8402-17DFE59D753A}" type="presOf" srcId="{07DC5FBC-73D0-4831-9DC1-36AA20BD8908}" destId="{E4089911-B656-4C55-8560-12D235606E9F}" srcOrd="0" destOrd="0" presId="urn:microsoft.com/office/officeart/2005/8/layout/hProcess4"/>
    <dgm:cxn modelId="{23E79B33-582F-43D6-B3E2-59DE5AB6B166}" type="presOf" srcId="{BC967FD3-2EF1-400A-A191-A0F463754E35}" destId="{F9B9DEA3-5F09-4F9C-933B-3799E1E66A0E}" srcOrd="0" destOrd="0" presId="urn:microsoft.com/office/officeart/2005/8/layout/hProcess4"/>
    <dgm:cxn modelId="{43CEEB4A-26F2-4365-B253-20733BEDCAB1}" srcId="{AF756B96-C8FF-44E9-9638-61F70CDD3DA9}" destId="{123745F7-B67F-486A-8213-8B3235F5D08A}" srcOrd="0" destOrd="0" parTransId="{FF41BCF9-C4EB-45FA-9A4D-F20AF031C7AB}" sibTransId="{2AF78858-77FB-4B14-934B-5E5777B4278D}"/>
    <dgm:cxn modelId="{FA71B76D-E927-4BF4-A1D3-A68712CB18B2}" srcId="{7413D840-7E03-4C31-A51F-26D30E48A347}" destId="{BC967FD3-2EF1-400A-A191-A0F463754E35}" srcOrd="0" destOrd="0" parTransId="{7F3521A5-1BC3-4648-AAB6-F8E29F2BF48F}" sibTransId="{282A9564-48CF-4F77-AE85-152E804AD510}"/>
    <dgm:cxn modelId="{9D089BD2-1A91-48FB-9FF2-364D6706DF3E}" srcId="{5213F692-1577-412E-9E9E-1EEB27EB0976}" destId="{7413D840-7E03-4C31-A51F-26D30E48A347}" srcOrd="2" destOrd="0" parTransId="{D79C14F6-2B53-4B63-92F0-1FF705793501}" sibTransId="{63B57565-6FD0-47ED-BFD3-9597AD1DFB36}"/>
    <dgm:cxn modelId="{72B0DBCC-2168-482B-AAD7-85A6C7471468}" type="presOf" srcId="{53922B2C-1554-4378-BE7F-298D490E223D}" destId="{C0E59280-6002-4585-842D-855C03782DA2}" srcOrd="0" destOrd="0" presId="urn:microsoft.com/office/officeart/2005/8/layout/hProcess4"/>
    <dgm:cxn modelId="{8E17A3F4-67D5-4BA1-8555-7F50AA76DDA0}" type="presOf" srcId="{83107D52-5EDA-4DB6-9A9B-800E45277FD7}" destId="{A8C65AB7-DF1B-40A7-8CB5-EB46D157E737}" srcOrd="0" destOrd="0" presId="urn:microsoft.com/office/officeart/2005/8/layout/hProcess4"/>
    <dgm:cxn modelId="{46572827-C236-4474-A19A-9C9821B3693D}" type="presOf" srcId="{AF756B96-C8FF-44E9-9638-61F70CDD3DA9}" destId="{AA1D052F-72C0-4C4B-9916-3BC24091D93A}" srcOrd="0" destOrd="0" presId="urn:microsoft.com/office/officeart/2005/8/layout/hProcess4"/>
    <dgm:cxn modelId="{07C89800-E596-4BEF-A7C4-CE3996E57DF5}" type="presOf" srcId="{BC967FD3-2EF1-400A-A191-A0F463754E35}" destId="{22B054E3-77A1-434E-8810-7884ADEBB042}" srcOrd="1" destOrd="0" presId="urn:microsoft.com/office/officeart/2005/8/layout/hProcess4"/>
    <dgm:cxn modelId="{5B49E0A9-8C99-420C-AF30-E4671880183B}" srcId="{5213F692-1577-412E-9E9E-1EEB27EB0976}" destId="{AF756B96-C8FF-44E9-9638-61F70CDD3DA9}" srcOrd="3" destOrd="0" parTransId="{E7B20CAC-7EEB-41D4-90A3-DD6029873D7A}" sibTransId="{5B61FEF4-D0F3-4B72-B792-0681800C6B3B}"/>
    <dgm:cxn modelId="{EBF897A2-61EE-489A-80C8-EC92396EE5A6}" srcId="{5213F692-1577-412E-9E9E-1EEB27EB0976}" destId="{07DC5FBC-73D0-4831-9DC1-36AA20BD8908}" srcOrd="1" destOrd="0" parTransId="{B4BAC14D-86DA-446A-982E-0878D54B7FA8}" sibTransId="{53922B2C-1554-4378-BE7F-298D490E223D}"/>
    <dgm:cxn modelId="{931A8C6B-FD7D-44CB-A793-F4946602E442}" srcId="{83107D52-5EDA-4DB6-9A9B-800E45277FD7}" destId="{7C5FA5A7-11B4-4DD1-9BEA-664F9B5E1D1C}" srcOrd="0" destOrd="0" parTransId="{4E6AC8AC-9D92-49E1-BEA3-6C096E573775}" sibTransId="{34E127D1-C410-40D3-8571-EE79CBDDC828}"/>
    <dgm:cxn modelId="{B28C4912-EBC3-4E4A-910D-F66A54D76300}" type="presOf" srcId="{81A04BE1-180B-49B7-BD07-5F0F5E53A08F}" destId="{C24CBABD-E57F-46FF-9CC9-393FBA4150F3}" srcOrd="1" destOrd="0" presId="urn:microsoft.com/office/officeart/2005/8/layout/hProcess4"/>
    <dgm:cxn modelId="{9ABADFA8-6367-401C-A74E-ABAE586992CB}" type="presOf" srcId="{7413D840-7E03-4C31-A51F-26D30E48A347}" destId="{7D29A005-E11E-424B-BDBD-73C25440267B}" srcOrd="0" destOrd="0" presId="urn:microsoft.com/office/officeart/2005/8/layout/hProcess4"/>
    <dgm:cxn modelId="{E7ED2BCB-4951-4918-88E5-39563051CB4B}" type="presOf" srcId="{7C5FA5A7-11B4-4DD1-9BEA-664F9B5E1D1C}" destId="{D8E25C91-362B-445B-B636-D7DCCCB05C5F}" srcOrd="0" destOrd="0" presId="urn:microsoft.com/office/officeart/2005/8/layout/hProcess4"/>
    <dgm:cxn modelId="{29F5EC93-C7A5-4A4A-A98A-BEC6999FAB40}" type="presOf" srcId="{5213F692-1577-412E-9E9E-1EEB27EB0976}" destId="{004E3996-0F7F-4CE5-9740-EBAEFED32548}" srcOrd="0" destOrd="0" presId="urn:microsoft.com/office/officeart/2005/8/layout/hProcess4"/>
    <dgm:cxn modelId="{918C28F6-5A82-496B-B70D-5FA4D87240F6}" type="presOf" srcId="{B1841BCA-0194-4334-9272-0BB8ECEC83ED}" destId="{5815113F-C9F1-4E68-8DDD-361CE8C7583C}" srcOrd="0" destOrd="0" presId="urn:microsoft.com/office/officeart/2005/8/layout/hProcess4"/>
    <dgm:cxn modelId="{A53DD33C-F373-4B06-8BCE-6F08305B92BA}" type="presOf" srcId="{123745F7-B67F-486A-8213-8B3235F5D08A}" destId="{EEE161FD-E2DE-49C3-A7C3-7994854B4DA7}" srcOrd="1" destOrd="0" presId="urn:microsoft.com/office/officeart/2005/8/layout/hProcess4"/>
    <dgm:cxn modelId="{3A7C72CD-71C5-47C9-8767-CF3575FAEDB6}" type="presParOf" srcId="{004E3996-0F7F-4CE5-9740-EBAEFED32548}" destId="{A540FB12-2F44-46E8-A94A-0D8A615322F2}" srcOrd="0" destOrd="0" presId="urn:microsoft.com/office/officeart/2005/8/layout/hProcess4"/>
    <dgm:cxn modelId="{4DA07275-0D4A-4105-BB99-CF2126DC7477}" type="presParOf" srcId="{004E3996-0F7F-4CE5-9740-EBAEFED32548}" destId="{F9D5CCD1-5FF3-4A65-B951-743BEC3FFB81}" srcOrd="1" destOrd="0" presId="urn:microsoft.com/office/officeart/2005/8/layout/hProcess4"/>
    <dgm:cxn modelId="{5DED1633-A106-429F-845D-6E18776741EA}" type="presParOf" srcId="{004E3996-0F7F-4CE5-9740-EBAEFED32548}" destId="{4354575D-7A7A-4376-BC98-CD7F15F508BF}" srcOrd="2" destOrd="0" presId="urn:microsoft.com/office/officeart/2005/8/layout/hProcess4"/>
    <dgm:cxn modelId="{15F5FD57-93E9-4C30-8C2A-91527F4220FC}" type="presParOf" srcId="{4354575D-7A7A-4376-BC98-CD7F15F508BF}" destId="{260A6054-B417-4ED6-9BDD-419BB092D7FF}" srcOrd="0" destOrd="0" presId="urn:microsoft.com/office/officeart/2005/8/layout/hProcess4"/>
    <dgm:cxn modelId="{D44B02C5-26A3-485D-9AF7-17A11AEABA20}" type="presParOf" srcId="{260A6054-B417-4ED6-9BDD-419BB092D7FF}" destId="{384D2509-37B9-443A-BD4F-1346CB37CA5C}" srcOrd="0" destOrd="0" presId="urn:microsoft.com/office/officeart/2005/8/layout/hProcess4"/>
    <dgm:cxn modelId="{306E2E50-4ABC-4325-9782-D68D60473728}" type="presParOf" srcId="{260A6054-B417-4ED6-9BDD-419BB092D7FF}" destId="{D8E25C91-362B-445B-B636-D7DCCCB05C5F}" srcOrd="1" destOrd="0" presId="urn:microsoft.com/office/officeart/2005/8/layout/hProcess4"/>
    <dgm:cxn modelId="{CB3D0174-AD84-48EA-B6A6-8C518F9FC1E6}" type="presParOf" srcId="{260A6054-B417-4ED6-9BDD-419BB092D7FF}" destId="{F286EA23-B613-4729-83ED-1B696548EC37}" srcOrd="2" destOrd="0" presId="urn:microsoft.com/office/officeart/2005/8/layout/hProcess4"/>
    <dgm:cxn modelId="{755F8EE8-E6C1-4B3B-900D-40FBC0F916F5}" type="presParOf" srcId="{260A6054-B417-4ED6-9BDD-419BB092D7FF}" destId="{A8C65AB7-DF1B-40A7-8CB5-EB46D157E737}" srcOrd="3" destOrd="0" presId="urn:microsoft.com/office/officeart/2005/8/layout/hProcess4"/>
    <dgm:cxn modelId="{BAF32E5E-7C90-4A45-AC76-C07C4F23E13D}" type="presParOf" srcId="{260A6054-B417-4ED6-9BDD-419BB092D7FF}" destId="{A7A27621-8C97-4505-BF84-1BF5338F1D3E}" srcOrd="4" destOrd="0" presId="urn:microsoft.com/office/officeart/2005/8/layout/hProcess4"/>
    <dgm:cxn modelId="{35F3A022-A084-413B-B7CF-A64EBFC093A3}" type="presParOf" srcId="{4354575D-7A7A-4376-BC98-CD7F15F508BF}" destId="{5815113F-C9F1-4E68-8DDD-361CE8C7583C}" srcOrd="1" destOrd="0" presId="urn:microsoft.com/office/officeart/2005/8/layout/hProcess4"/>
    <dgm:cxn modelId="{82263807-0D01-4966-9801-FB69F6DF7D9D}" type="presParOf" srcId="{4354575D-7A7A-4376-BC98-CD7F15F508BF}" destId="{5B518A0A-6339-4D7B-9AAD-51D22812E40B}" srcOrd="2" destOrd="0" presId="urn:microsoft.com/office/officeart/2005/8/layout/hProcess4"/>
    <dgm:cxn modelId="{35D02756-6722-4EF9-B6F9-0EB78EFC948C}" type="presParOf" srcId="{5B518A0A-6339-4D7B-9AAD-51D22812E40B}" destId="{49E66F0D-154E-4E3F-9ABE-AC264306D7C0}" srcOrd="0" destOrd="0" presId="urn:microsoft.com/office/officeart/2005/8/layout/hProcess4"/>
    <dgm:cxn modelId="{83464FB7-746F-4D88-A31D-5D7F71863334}" type="presParOf" srcId="{5B518A0A-6339-4D7B-9AAD-51D22812E40B}" destId="{E9037B5C-7697-4C91-BD2B-B9C9AB5291E2}" srcOrd="1" destOrd="0" presId="urn:microsoft.com/office/officeart/2005/8/layout/hProcess4"/>
    <dgm:cxn modelId="{49012BC3-63B9-4888-8AA2-77F231EBD425}" type="presParOf" srcId="{5B518A0A-6339-4D7B-9AAD-51D22812E40B}" destId="{C24CBABD-E57F-46FF-9CC9-393FBA4150F3}" srcOrd="2" destOrd="0" presId="urn:microsoft.com/office/officeart/2005/8/layout/hProcess4"/>
    <dgm:cxn modelId="{83F6E231-4671-44C6-AEA4-3BBD00E0B30F}" type="presParOf" srcId="{5B518A0A-6339-4D7B-9AAD-51D22812E40B}" destId="{E4089911-B656-4C55-8560-12D235606E9F}" srcOrd="3" destOrd="0" presId="urn:microsoft.com/office/officeart/2005/8/layout/hProcess4"/>
    <dgm:cxn modelId="{B124089F-0155-45EB-9FC5-54F8DA6146A7}" type="presParOf" srcId="{5B518A0A-6339-4D7B-9AAD-51D22812E40B}" destId="{F6FE5D4D-978D-4F8A-922A-F7857B3206BB}" srcOrd="4" destOrd="0" presId="urn:microsoft.com/office/officeart/2005/8/layout/hProcess4"/>
    <dgm:cxn modelId="{6552B255-E2EF-4397-8201-EF517086BAE4}" type="presParOf" srcId="{4354575D-7A7A-4376-BC98-CD7F15F508BF}" destId="{C0E59280-6002-4585-842D-855C03782DA2}" srcOrd="3" destOrd="0" presId="urn:microsoft.com/office/officeart/2005/8/layout/hProcess4"/>
    <dgm:cxn modelId="{6CE48590-F2D6-4819-A0EA-DAF4902AE66D}" type="presParOf" srcId="{4354575D-7A7A-4376-BC98-CD7F15F508BF}" destId="{F86A1A2B-45D6-4153-AEFA-CC10170272A0}" srcOrd="4" destOrd="0" presId="urn:microsoft.com/office/officeart/2005/8/layout/hProcess4"/>
    <dgm:cxn modelId="{D8FAE70A-B5F3-43FE-A649-EF516148F155}" type="presParOf" srcId="{F86A1A2B-45D6-4153-AEFA-CC10170272A0}" destId="{7CE69E9A-62D2-4765-8C1D-05E30F37044C}" srcOrd="0" destOrd="0" presId="urn:microsoft.com/office/officeart/2005/8/layout/hProcess4"/>
    <dgm:cxn modelId="{891B2441-ADEE-4E51-A1AA-A1ABC742D7D1}" type="presParOf" srcId="{F86A1A2B-45D6-4153-AEFA-CC10170272A0}" destId="{F9B9DEA3-5F09-4F9C-933B-3799E1E66A0E}" srcOrd="1" destOrd="0" presId="urn:microsoft.com/office/officeart/2005/8/layout/hProcess4"/>
    <dgm:cxn modelId="{C2E1A26C-BBE7-4683-86A8-C7AA4FA00DED}" type="presParOf" srcId="{F86A1A2B-45D6-4153-AEFA-CC10170272A0}" destId="{22B054E3-77A1-434E-8810-7884ADEBB042}" srcOrd="2" destOrd="0" presId="urn:microsoft.com/office/officeart/2005/8/layout/hProcess4"/>
    <dgm:cxn modelId="{DF2F00D9-4B45-4A74-8873-129D29D6460B}" type="presParOf" srcId="{F86A1A2B-45D6-4153-AEFA-CC10170272A0}" destId="{7D29A005-E11E-424B-BDBD-73C25440267B}" srcOrd="3" destOrd="0" presId="urn:microsoft.com/office/officeart/2005/8/layout/hProcess4"/>
    <dgm:cxn modelId="{F3B4913F-5A71-4F67-BA68-58C772CE5EB9}" type="presParOf" srcId="{F86A1A2B-45D6-4153-AEFA-CC10170272A0}" destId="{632AE817-D141-441D-BBB4-63E532EDC7D3}" srcOrd="4" destOrd="0" presId="urn:microsoft.com/office/officeart/2005/8/layout/hProcess4"/>
    <dgm:cxn modelId="{1FB1567B-876A-4414-A695-221A694F353C}" type="presParOf" srcId="{4354575D-7A7A-4376-BC98-CD7F15F508BF}" destId="{C454D00A-84BE-4B8B-B8F1-D7A43DC9FF6E}" srcOrd="5" destOrd="0" presId="urn:microsoft.com/office/officeart/2005/8/layout/hProcess4"/>
    <dgm:cxn modelId="{60E94A3A-AC5C-4886-A1FB-8778550C7CD1}" type="presParOf" srcId="{4354575D-7A7A-4376-BC98-CD7F15F508BF}" destId="{39E7D1EA-AABA-4A4B-A5E5-E28E53A4EC3E}" srcOrd="6" destOrd="0" presId="urn:microsoft.com/office/officeart/2005/8/layout/hProcess4"/>
    <dgm:cxn modelId="{93B762F7-90F5-40CD-8FE4-1CF46A60093F}" type="presParOf" srcId="{39E7D1EA-AABA-4A4B-A5E5-E28E53A4EC3E}" destId="{19DF5341-EAAE-411A-8C16-D5F4FA4AE66C}" srcOrd="0" destOrd="0" presId="urn:microsoft.com/office/officeart/2005/8/layout/hProcess4"/>
    <dgm:cxn modelId="{143E151F-A6A9-4413-9C1D-5216CBBCFED4}" type="presParOf" srcId="{39E7D1EA-AABA-4A4B-A5E5-E28E53A4EC3E}" destId="{3498A026-CFED-4283-930F-86779D035D67}" srcOrd="1" destOrd="0" presId="urn:microsoft.com/office/officeart/2005/8/layout/hProcess4"/>
    <dgm:cxn modelId="{C4E25E3D-C418-4CA0-996C-DE5E432C1646}" type="presParOf" srcId="{39E7D1EA-AABA-4A4B-A5E5-E28E53A4EC3E}" destId="{EEE161FD-E2DE-49C3-A7C3-7994854B4DA7}" srcOrd="2" destOrd="0" presId="urn:microsoft.com/office/officeart/2005/8/layout/hProcess4"/>
    <dgm:cxn modelId="{82EFB0FD-EB8C-4F9B-BDC2-F73F528353FE}" type="presParOf" srcId="{39E7D1EA-AABA-4A4B-A5E5-E28E53A4EC3E}" destId="{AA1D052F-72C0-4C4B-9916-3BC24091D93A}" srcOrd="3" destOrd="0" presId="urn:microsoft.com/office/officeart/2005/8/layout/hProcess4"/>
    <dgm:cxn modelId="{B19D3BD6-F449-49FB-B274-72AAB7EAFDEE}" type="presParOf" srcId="{39E7D1EA-AABA-4A4B-A5E5-E28E53A4EC3E}" destId="{5AB35354-FFB2-403B-BEF6-6D208A8C4D33}"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77E79B-95B1-467C-8FD7-E1E876F04EE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87EC1B4-005C-42CA-8E39-0947A2566E70}">
      <dgm:prSet/>
      <dgm:spPr/>
      <dgm:t>
        <a:bodyPr/>
        <a:lstStyle/>
        <a:p>
          <a:pPr algn="justLow" rtl="1"/>
          <a:r>
            <a:rPr lang="fa-IR" dirty="0" smtClean="0">
              <a:cs typeface="B Zar" pitchFamily="2" charset="-78"/>
            </a:rPr>
            <a:t>کمیتۀ بال در پاسخ به انحلال ناگهانی بانک هرشتات تشکیل شد. در 26 ژوئن 1974 تعدادی از بانک‌ها در مقابل تحویل آنی دلار در  نیویورک، مارک آلمان به بانک هرشتات حواله کردند. هرشتات در پرداخت دلار به بانک‌های طرف‌قرارداد تعلل کرد. در این فاصلۀ زمانی و قبل از اینکه بانک بتواند حساب‌ها را در نیویورک تسویه کند، از جانب مقام‌های ناظر آلمان منحل شد. در واکنش به این واقعه کشورهای گروه 10 در اواخر 1974 کمیتۀ نظارت بر بانک‌ها (بال) را تحت نظارت بانک تسویۀ بین‌المللی (</a:t>
          </a:r>
          <a:r>
            <a:rPr lang="en-US" dirty="0" smtClean="0">
              <a:cs typeface="B Zar" pitchFamily="2" charset="-78"/>
            </a:rPr>
            <a:t>BIS</a:t>
          </a:r>
          <a:r>
            <a:rPr lang="fa-IR" dirty="0" smtClean="0">
              <a:cs typeface="B Zar" pitchFamily="2" charset="-78"/>
            </a:rPr>
            <a:t> ) در شهر بال سوئیس تأسیس کردند.</a:t>
          </a:r>
          <a:endParaRPr lang="en-US" dirty="0">
            <a:cs typeface="B Zar" pitchFamily="2" charset="-78"/>
          </a:endParaRPr>
        </a:p>
      </dgm:t>
    </dgm:pt>
    <dgm:pt modelId="{B17FEBF4-1FBE-474A-80F6-CD9D53F9E6E4}" type="parTrans" cxnId="{9827CFDD-1A41-4AD0-9F35-EFC20CB9B765}">
      <dgm:prSet/>
      <dgm:spPr/>
      <dgm:t>
        <a:bodyPr/>
        <a:lstStyle/>
        <a:p>
          <a:endParaRPr lang="en-US"/>
        </a:p>
      </dgm:t>
    </dgm:pt>
    <dgm:pt modelId="{5131B939-DA23-41A4-A9BD-2C52519BE5B9}" type="sibTrans" cxnId="{9827CFDD-1A41-4AD0-9F35-EFC20CB9B765}">
      <dgm:prSet/>
      <dgm:spPr/>
      <dgm:t>
        <a:bodyPr/>
        <a:lstStyle/>
        <a:p>
          <a:endParaRPr lang="en-US"/>
        </a:p>
      </dgm:t>
    </dgm:pt>
    <dgm:pt modelId="{7D2D5478-5BAC-44D4-9A45-5038609C09B2}" type="pres">
      <dgm:prSet presAssocID="{2177E79B-95B1-467C-8FD7-E1E876F04EEB}" presName="linear" presStyleCnt="0">
        <dgm:presLayoutVars>
          <dgm:animLvl val="lvl"/>
          <dgm:resizeHandles val="exact"/>
        </dgm:presLayoutVars>
      </dgm:prSet>
      <dgm:spPr/>
      <dgm:t>
        <a:bodyPr/>
        <a:lstStyle/>
        <a:p>
          <a:endParaRPr lang="en-US"/>
        </a:p>
      </dgm:t>
    </dgm:pt>
    <dgm:pt modelId="{53581768-A1C7-4480-8930-31295FDBC9E5}" type="pres">
      <dgm:prSet presAssocID="{B87EC1B4-005C-42CA-8E39-0947A2566E7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2F0D7B88-88E3-4716-B566-EDEE04504676}" type="presOf" srcId="{B87EC1B4-005C-42CA-8E39-0947A2566E70}" destId="{53581768-A1C7-4480-8930-31295FDBC9E5}" srcOrd="0" destOrd="0" presId="urn:microsoft.com/office/officeart/2005/8/layout/vList2"/>
    <dgm:cxn modelId="{9827CFDD-1A41-4AD0-9F35-EFC20CB9B765}" srcId="{2177E79B-95B1-467C-8FD7-E1E876F04EEB}" destId="{B87EC1B4-005C-42CA-8E39-0947A2566E70}" srcOrd="0" destOrd="0" parTransId="{B17FEBF4-1FBE-474A-80F6-CD9D53F9E6E4}" sibTransId="{5131B939-DA23-41A4-A9BD-2C52519BE5B9}"/>
    <dgm:cxn modelId="{024C7832-33A0-4EA7-A794-B9DC453DA40A}" type="presOf" srcId="{2177E79B-95B1-467C-8FD7-E1E876F04EEB}" destId="{7D2D5478-5BAC-44D4-9A45-5038609C09B2}" srcOrd="0" destOrd="0" presId="urn:microsoft.com/office/officeart/2005/8/layout/vList2"/>
    <dgm:cxn modelId="{F886897A-A991-407D-915C-7E14FE496683}" type="presParOf" srcId="{7D2D5478-5BAC-44D4-9A45-5038609C09B2}" destId="{53581768-A1C7-4480-8930-31295FDBC9E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47A833-5216-45D6-9BDD-48652CDDB761}">
      <dsp:nvSpPr>
        <dsp:cNvPr id="0" name=""/>
        <dsp:cNvSpPr/>
      </dsp:nvSpPr>
      <dsp:spPr>
        <a:xfrm>
          <a:off x="0" y="0"/>
          <a:ext cx="7772400"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داستان مالی</a:t>
          </a:r>
          <a:endParaRPr lang="fa-IR" sz="4700" kern="1200" dirty="0">
            <a:cs typeface="B Titr" pitchFamily="2" charset="-78"/>
          </a:endParaRPr>
        </a:p>
      </dsp:txBody>
      <dsp:txXfrm>
        <a:off x="0" y="0"/>
        <a:ext cx="7772400" cy="1340167"/>
      </dsp:txXfrm>
    </dsp:sp>
    <dsp:sp modelId="{311B76D2-3BB5-4C35-AD29-6DA9B03FE266}">
      <dsp:nvSpPr>
        <dsp:cNvPr id="0" name=""/>
        <dsp:cNvSpPr/>
      </dsp:nvSpPr>
      <dsp:spPr>
        <a:xfrm>
          <a:off x="777239" y="1341476"/>
          <a:ext cx="6217920" cy="13469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بازده</a:t>
          </a:r>
          <a:endParaRPr lang="en-US" sz="5400" kern="1200" dirty="0">
            <a:cs typeface="B Zar" pitchFamily="2" charset="-78"/>
          </a:endParaRPr>
        </a:p>
      </dsp:txBody>
      <dsp:txXfrm>
        <a:off x="777239" y="1341476"/>
        <a:ext cx="6217920" cy="1346929"/>
      </dsp:txXfrm>
    </dsp:sp>
    <dsp:sp modelId="{FEE7377B-8462-43EC-99BA-A69D4850DF9F}">
      <dsp:nvSpPr>
        <dsp:cNvPr id="0" name=""/>
        <dsp:cNvSpPr/>
      </dsp:nvSpPr>
      <dsp:spPr>
        <a:xfrm>
          <a:off x="777239" y="2895625"/>
          <a:ext cx="6217920" cy="13469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ریسک</a:t>
          </a:r>
          <a:endParaRPr lang="en-US" sz="5400" kern="1200" dirty="0">
            <a:cs typeface="B Zar" pitchFamily="2" charset="-78"/>
          </a:endParaRPr>
        </a:p>
      </dsp:txBody>
      <dsp:txXfrm>
        <a:off x="777239" y="2895625"/>
        <a:ext cx="6217920" cy="134692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1E93E5-8458-489F-813E-2F9EFB8FD6EC}">
      <dsp:nvSpPr>
        <dsp:cNvPr id="0" name=""/>
        <dsp:cNvSpPr/>
      </dsp:nvSpPr>
      <dsp:spPr>
        <a:xfrm>
          <a:off x="0" y="0"/>
          <a:ext cx="7772400" cy="446722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422400" rtl="1">
            <a:lnSpc>
              <a:spcPct val="90000"/>
            </a:lnSpc>
            <a:spcBef>
              <a:spcPct val="0"/>
            </a:spcBef>
            <a:spcAft>
              <a:spcPct val="35000"/>
            </a:spcAft>
          </a:pPr>
          <a:r>
            <a:rPr lang="fa-IR" sz="3200" kern="1200" smtClean="0">
              <a:cs typeface="B Titr" pitchFamily="2" charset="-78"/>
            </a:rPr>
            <a:t>نظریۀ ساختار سرمایه</a:t>
          </a:r>
          <a:endParaRPr lang="en-US" sz="3200" kern="1200" dirty="0" smtClean="0">
            <a:cs typeface="B Titr" pitchFamily="2" charset="-78"/>
          </a:endParaRPr>
        </a:p>
        <a:p>
          <a:pPr marL="285750" lvl="1" indent="-285750" algn="r" defTabSz="2266950" rtl="1">
            <a:lnSpc>
              <a:spcPct val="90000"/>
            </a:lnSpc>
            <a:spcBef>
              <a:spcPct val="0"/>
            </a:spcBef>
            <a:spcAft>
              <a:spcPct val="15000"/>
            </a:spcAft>
            <a:buChar char="••"/>
          </a:pPr>
          <a:r>
            <a:rPr lang="fa-IR" sz="5100" kern="1200" dirty="0" smtClean="0">
              <a:latin typeface="ذb zar"/>
              <a:cs typeface="B Zar" pitchFamily="2" charset="-78"/>
            </a:rPr>
            <a:t>قضیۀ 1: </a:t>
          </a:r>
          <a:endParaRPr lang="en-US" sz="5100" kern="1200" dirty="0">
            <a:latin typeface="ذb zar"/>
            <a:cs typeface="B Zar" pitchFamily="2" charset="-78"/>
          </a:endParaRPr>
        </a:p>
        <a:p>
          <a:pPr marL="285750" lvl="1" indent="-285750" algn="r" defTabSz="2266950" rtl="1">
            <a:lnSpc>
              <a:spcPct val="90000"/>
            </a:lnSpc>
            <a:spcBef>
              <a:spcPct val="0"/>
            </a:spcBef>
            <a:spcAft>
              <a:spcPct val="15000"/>
            </a:spcAft>
            <a:buChar char="••"/>
          </a:pPr>
          <a:endParaRPr lang="en-US" sz="5100" kern="1200" dirty="0">
            <a:cs typeface="B Zar" pitchFamily="2" charset="-78"/>
          </a:endParaRPr>
        </a:p>
        <a:p>
          <a:pPr marL="285750" lvl="1" indent="-285750" algn="r" defTabSz="2266950" rtl="1">
            <a:lnSpc>
              <a:spcPct val="90000"/>
            </a:lnSpc>
            <a:spcBef>
              <a:spcPct val="0"/>
            </a:spcBef>
            <a:spcAft>
              <a:spcPct val="15000"/>
            </a:spcAft>
            <a:buChar char="••"/>
          </a:pPr>
          <a:r>
            <a:rPr lang="fa-IR" sz="5100" kern="1200" dirty="0" smtClean="0">
              <a:cs typeface="B Zar" pitchFamily="2" charset="-78"/>
            </a:rPr>
            <a:t>قضیۀ 2:</a:t>
          </a:r>
          <a:endParaRPr lang="en-US" sz="5100" kern="1200" dirty="0">
            <a:cs typeface="B Zar" pitchFamily="2" charset="-78"/>
          </a:endParaRPr>
        </a:p>
      </dsp:txBody>
      <dsp:txXfrm>
        <a:off x="2001202" y="0"/>
        <a:ext cx="5771197" cy="4467225"/>
      </dsp:txXfrm>
    </dsp:sp>
    <dsp:sp modelId="{D98BE49F-4CAB-4045-A1C5-075260D870EE}">
      <dsp:nvSpPr>
        <dsp:cNvPr id="0" name=""/>
        <dsp:cNvSpPr/>
      </dsp:nvSpPr>
      <dsp:spPr>
        <a:xfrm>
          <a:off x="390528" y="174632"/>
          <a:ext cx="1666868" cy="2130437"/>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3CB23E-247F-4703-B6D3-DA3ACB3EBE58}">
      <dsp:nvSpPr>
        <dsp:cNvPr id="0" name=""/>
        <dsp:cNvSpPr/>
      </dsp:nvSpPr>
      <dsp:spPr>
        <a:xfrm>
          <a:off x="0" y="0"/>
          <a:ext cx="7772400" cy="4467225"/>
        </a:xfrm>
        <a:prstGeom prst="wedgeRect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مدل میانگین- واریانس</a:t>
          </a:r>
          <a:endParaRPr lang="en-US" sz="3200" kern="1200" dirty="0">
            <a:cs typeface="B Titr" pitchFamily="2" charset="-78"/>
          </a:endParaRPr>
        </a:p>
        <a:p>
          <a:pPr marL="285750" lvl="1" indent="-285750" algn="r" defTabSz="1955800" rtl="1">
            <a:lnSpc>
              <a:spcPct val="90000"/>
            </a:lnSpc>
            <a:spcBef>
              <a:spcPct val="0"/>
            </a:spcBef>
            <a:spcAft>
              <a:spcPct val="15000"/>
            </a:spcAft>
            <a:buChar char="••"/>
          </a:pPr>
          <a:endParaRPr lang="fa-IR" sz="4400" kern="1200" dirty="0">
            <a:cs typeface="B Zar" pitchFamily="2" charset="-78"/>
          </a:endParaRPr>
        </a:p>
      </dsp:txBody>
      <dsp:txXfrm>
        <a:off x="2001202" y="0"/>
        <a:ext cx="5771197" cy="4467225"/>
      </dsp:txXfrm>
    </dsp:sp>
    <dsp:sp modelId="{A9892A77-7E9C-4BD2-92D2-4D5335213C4E}">
      <dsp:nvSpPr>
        <dsp:cNvPr id="0" name=""/>
        <dsp:cNvSpPr/>
      </dsp:nvSpPr>
      <dsp:spPr>
        <a:xfrm>
          <a:off x="161926" y="446722"/>
          <a:ext cx="2124072" cy="357378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AEB805-64E3-48A5-A7AF-8AF0D25EF70A}">
      <dsp:nvSpPr>
        <dsp:cNvPr id="0" name=""/>
        <dsp:cNvSpPr/>
      </dsp:nvSpPr>
      <dsp:spPr>
        <a:xfrm>
          <a:off x="0" y="0"/>
          <a:ext cx="7772400" cy="446722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مدل قیمت‌گذاری دارایی‌های سرمایه‌ای</a:t>
          </a:r>
          <a:endParaRPr lang="en-US" sz="2800" kern="1200" dirty="0" smtClean="0">
            <a:cs typeface="B Titr" pitchFamily="2" charset="-78"/>
          </a:endParaRPr>
        </a:p>
        <a:p>
          <a:pPr marL="285750" lvl="1" indent="-285750" algn="r" defTabSz="2266950" rtl="1">
            <a:lnSpc>
              <a:spcPct val="90000"/>
            </a:lnSpc>
            <a:spcBef>
              <a:spcPct val="0"/>
            </a:spcBef>
            <a:spcAft>
              <a:spcPct val="15000"/>
            </a:spcAft>
            <a:buChar char="••"/>
          </a:pPr>
          <a:endParaRPr lang="fa-IR" sz="5100" kern="1200" dirty="0"/>
        </a:p>
      </dsp:txBody>
      <dsp:txXfrm>
        <a:off x="2001202" y="0"/>
        <a:ext cx="5771197" cy="4467225"/>
      </dsp:txXfrm>
    </dsp:sp>
    <dsp:sp modelId="{7AF91C2E-70ED-49BA-9477-031AFFA06F84}">
      <dsp:nvSpPr>
        <dsp:cNvPr id="0" name=""/>
        <dsp:cNvSpPr/>
      </dsp:nvSpPr>
      <dsp:spPr>
        <a:xfrm>
          <a:off x="446722" y="446722"/>
          <a:ext cx="1554480" cy="357378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AAC029-5EAE-49B2-8335-91CEFBF661A4}">
      <dsp:nvSpPr>
        <dsp:cNvPr id="0" name=""/>
        <dsp:cNvSpPr/>
      </dsp:nvSpPr>
      <dsp:spPr>
        <a:xfrm>
          <a:off x="0" y="0"/>
          <a:ext cx="7772400" cy="4467225"/>
        </a:xfrm>
        <a:prstGeom prst="flowChartDocumen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مدل قیمت‌گذاری اختیارمعامله</a:t>
          </a:r>
          <a:endParaRPr lang="en-US" sz="2800" kern="1200" dirty="0" smtClean="0">
            <a:cs typeface="B Titr" pitchFamily="2" charset="-78"/>
          </a:endParaRPr>
        </a:p>
        <a:p>
          <a:pPr marL="285750" lvl="1" indent="-285750" algn="r" defTabSz="2266950" rtl="1">
            <a:lnSpc>
              <a:spcPct val="90000"/>
            </a:lnSpc>
            <a:spcBef>
              <a:spcPct val="0"/>
            </a:spcBef>
            <a:spcAft>
              <a:spcPct val="15000"/>
            </a:spcAft>
            <a:buChar char="••"/>
          </a:pPr>
          <a:endParaRPr lang="en-US" sz="5100" kern="1200" dirty="0"/>
        </a:p>
      </dsp:txBody>
      <dsp:txXfrm>
        <a:off x="2001202" y="0"/>
        <a:ext cx="5771197" cy="4467225"/>
      </dsp:txXfrm>
    </dsp:sp>
    <dsp:sp modelId="{5F9DB34B-5932-4C6C-B4DB-BABE8E55C8B0}">
      <dsp:nvSpPr>
        <dsp:cNvPr id="0" name=""/>
        <dsp:cNvSpPr/>
      </dsp:nvSpPr>
      <dsp:spPr>
        <a:xfrm>
          <a:off x="161926" y="446722"/>
          <a:ext cx="2124072" cy="3573780"/>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5D4186-11F1-4C67-B07E-21EC79F0E9BD}">
      <dsp:nvSpPr>
        <dsp:cNvPr id="0" name=""/>
        <dsp:cNvSpPr/>
      </dsp:nvSpPr>
      <dsp:spPr>
        <a:xfrm>
          <a:off x="0" y="0"/>
          <a:ext cx="7772400" cy="4467225"/>
        </a:xfrm>
        <a:prstGeom prst="flowChartPunchedTap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مدل</a:t>
          </a:r>
          <a:r>
            <a:rPr lang="fa-IR" sz="6200" kern="1200" dirty="0" smtClean="0"/>
            <a:t> </a:t>
          </a:r>
          <a:r>
            <a:rPr lang="fa-IR" sz="2800" kern="1200" dirty="0" smtClean="0">
              <a:cs typeface="B Titr" pitchFamily="2" charset="-78"/>
            </a:rPr>
            <a:t>خودرگرسیونی مشروط                          بر ناهمسانی واریانس (</a:t>
          </a:r>
          <a:r>
            <a:rPr lang="en-US" sz="2800" kern="1200" dirty="0" smtClean="0">
              <a:cs typeface="B Titr" pitchFamily="2" charset="-78"/>
            </a:rPr>
            <a:t>ARCH</a:t>
          </a:r>
          <a:r>
            <a:rPr lang="fa-IR" sz="2800" kern="1200" dirty="0" smtClean="0">
              <a:cs typeface="B Titr" pitchFamily="2" charset="-78"/>
            </a:rPr>
            <a:t> )</a:t>
          </a:r>
          <a:endParaRPr lang="en-US" sz="2800" kern="1200" dirty="0" smtClean="0">
            <a:cs typeface="B Titr" pitchFamily="2" charset="-78"/>
          </a:endParaRPr>
        </a:p>
        <a:p>
          <a:pPr marL="285750" lvl="1" indent="-285750" algn="r" defTabSz="2133600" rtl="1">
            <a:lnSpc>
              <a:spcPct val="90000"/>
            </a:lnSpc>
            <a:spcBef>
              <a:spcPct val="0"/>
            </a:spcBef>
            <a:spcAft>
              <a:spcPct val="15000"/>
            </a:spcAft>
            <a:buChar char="••"/>
          </a:pPr>
          <a:endParaRPr lang="en-US" sz="4800" kern="1200" dirty="0"/>
        </a:p>
      </dsp:txBody>
      <dsp:txXfrm>
        <a:off x="2001202" y="0"/>
        <a:ext cx="5771197" cy="4467225"/>
      </dsp:txXfrm>
    </dsp:sp>
    <dsp:sp modelId="{569BCEF8-1DD0-4913-A53B-3CE2ABCBA631}">
      <dsp:nvSpPr>
        <dsp:cNvPr id="0" name=""/>
        <dsp:cNvSpPr/>
      </dsp:nvSpPr>
      <dsp:spPr>
        <a:xfrm>
          <a:off x="274315" y="868053"/>
          <a:ext cx="1554480" cy="3421358"/>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19133F-7FA1-45B0-A9FE-77DD95176CD2}">
      <dsp:nvSpPr>
        <dsp:cNvPr id="0" name=""/>
        <dsp:cNvSpPr/>
      </dsp:nvSpPr>
      <dsp:spPr>
        <a:xfrm>
          <a:off x="0" y="788302"/>
          <a:ext cx="7772400" cy="36729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3225" tIns="1103884" rIns="603225" bIns="376936" numCol="1" spcCol="1270" anchor="t" anchorCtr="0">
          <a:noAutofit/>
        </a:bodyPr>
        <a:lstStyle/>
        <a:p>
          <a:pPr marL="285750" lvl="1" indent="-285750" algn="r" defTabSz="2355850" rtl="1">
            <a:lnSpc>
              <a:spcPct val="90000"/>
            </a:lnSpc>
            <a:spcBef>
              <a:spcPct val="0"/>
            </a:spcBef>
            <a:spcAft>
              <a:spcPct val="15000"/>
            </a:spcAft>
            <a:buChar char="••"/>
          </a:pPr>
          <a:r>
            <a:rPr lang="fa-IR" sz="5300" kern="1200" dirty="0" smtClean="0">
              <a:cs typeface="B Zar" pitchFamily="2" charset="-78"/>
            </a:rPr>
            <a:t>اندازه‌گیری ریسک </a:t>
          </a:r>
          <a:endParaRPr lang="en-US" sz="5300" kern="1200" dirty="0">
            <a:cs typeface="B Zar" pitchFamily="2" charset="-78"/>
          </a:endParaRPr>
        </a:p>
        <a:p>
          <a:pPr marL="285750" lvl="1" indent="-285750" algn="r" defTabSz="2355850" rtl="1">
            <a:lnSpc>
              <a:spcPct val="90000"/>
            </a:lnSpc>
            <a:spcBef>
              <a:spcPct val="0"/>
            </a:spcBef>
            <a:spcAft>
              <a:spcPct val="15000"/>
            </a:spcAft>
            <a:buChar char="••"/>
          </a:pPr>
          <a:r>
            <a:rPr lang="fa-IR" sz="5300" kern="1200" dirty="0" smtClean="0">
              <a:cs typeface="B Zar" pitchFamily="2" charset="-78"/>
            </a:rPr>
            <a:t>قیمت‌گذاری ریسک</a:t>
          </a:r>
          <a:endParaRPr lang="en-US" sz="5300" kern="1200" dirty="0">
            <a:cs typeface="B Zar" pitchFamily="2" charset="-78"/>
          </a:endParaRPr>
        </a:p>
      </dsp:txBody>
      <dsp:txXfrm>
        <a:off x="0" y="788302"/>
        <a:ext cx="7772400" cy="3672900"/>
      </dsp:txXfrm>
    </dsp:sp>
    <dsp:sp modelId="{B2EAA370-2492-4756-8517-A9371FF7259F}">
      <dsp:nvSpPr>
        <dsp:cNvPr id="0" name=""/>
        <dsp:cNvSpPr/>
      </dsp:nvSpPr>
      <dsp:spPr>
        <a:xfrm>
          <a:off x="388620" y="6022"/>
          <a:ext cx="5440680" cy="15645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645" tIns="0" rIns="205645" bIns="0" numCol="1" spcCol="1270" anchor="ctr" anchorCtr="0">
          <a:noAutofit/>
        </a:bodyPr>
        <a:lstStyle/>
        <a:p>
          <a:pPr lvl="0" algn="l" defTabSz="2355850" rtl="1">
            <a:lnSpc>
              <a:spcPct val="90000"/>
            </a:lnSpc>
            <a:spcBef>
              <a:spcPct val="0"/>
            </a:spcBef>
            <a:spcAft>
              <a:spcPct val="35000"/>
            </a:spcAft>
          </a:pPr>
          <a:r>
            <a:rPr lang="fa-IR" sz="5300" kern="1200" dirty="0" smtClean="0">
              <a:cs typeface="B Titr" pitchFamily="2" charset="-78"/>
            </a:rPr>
            <a:t>مهم‌ترین چالش مالی</a:t>
          </a:r>
          <a:endParaRPr lang="fa-IR" sz="5300" kern="1200" dirty="0">
            <a:cs typeface="B Titr" pitchFamily="2" charset="-78"/>
          </a:endParaRPr>
        </a:p>
      </dsp:txBody>
      <dsp:txXfrm>
        <a:off x="388620" y="6022"/>
        <a:ext cx="5440680" cy="156456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E25C91-362B-445B-B636-D7DCCCB05C5F}">
      <dsp:nvSpPr>
        <dsp:cNvPr id="0" name=""/>
        <dsp:cNvSpPr/>
      </dsp:nvSpPr>
      <dsp:spPr>
        <a:xfrm>
          <a:off x="789" y="1410611"/>
          <a:ext cx="1657060" cy="13667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B Mitra" pitchFamily="2" charset="-78"/>
            </a:rPr>
            <a:t>کاستی در فرآیندها و رویه‌ها </a:t>
          </a:r>
          <a:endParaRPr lang="fa-IR" sz="1800" kern="1200" dirty="0">
            <a:latin typeface="Arial Unicode MS" pitchFamily="34" charset="-128"/>
            <a:ea typeface="Arial Unicode MS" pitchFamily="34" charset="-128"/>
            <a:cs typeface="B Mitra" pitchFamily="2" charset="-78"/>
          </a:endParaRPr>
        </a:p>
      </dsp:txBody>
      <dsp:txXfrm>
        <a:off x="789" y="1410611"/>
        <a:ext cx="1657060" cy="1073857"/>
      </dsp:txXfrm>
    </dsp:sp>
    <dsp:sp modelId="{5815113F-C9F1-4E68-8DDD-361CE8C7583C}">
      <dsp:nvSpPr>
        <dsp:cNvPr id="0" name=""/>
        <dsp:cNvSpPr/>
      </dsp:nvSpPr>
      <dsp:spPr>
        <a:xfrm>
          <a:off x="932607" y="1738258"/>
          <a:ext cx="1824277" cy="1824277"/>
        </a:xfrm>
        <a:prstGeom prst="leftCircularArrow">
          <a:avLst>
            <a:gd name="adj1" fmla="val 3137"/>
            <a:gd name="adj2" fmla="val 385917"/>
            <a:gd name="adj3" fmla="val 2161428"/>
            <a:gd name="adj4" fmla="val 9024489"/>
            <a:gd name="adj5" fmla="val 366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8C65AB7-DF1B-40A7-8CB5-EB46D157E737}">
      <dsp:nvSpPr>
        <dsp:cNvPr id="0" name=""/>
        <dsp:cNvSpPr/>
      </dsp:nvSpPr>
      <dsp:spPr>
        <a:xfrm>
          <a:off x="369024" y="2484469"/>
          <a:ext cx="1472942" cy="58574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ریسک عملیاتی</a:t>
          </a:r>
          <a:endParaRPr lang="fa-IR" sz="2000" kern="1200" dirty="0">
            <a:cs typeface="B Titr" pitchFamily="2" charset="-78"/>
          </a:endParaRPr>
        </a:p>
      </dsp:txBody>
      <dsp:txXfrm>
        <a:off x="369024" y="2484469"/>
        <a:ext cx="1472942" cy="585740"/>
      </dsp:txXfrm>
    </dsp:sp>
    <dsp:sp modelId="{E9037B5C-7697-4C91-BD2B-B9C9AB5291E2}">
      <dsp:nvSpPr>
        <dsp:cNvPr id="0" name=""/>
        <dsp:cNvSpPr/>
      </dsp:nvSpPr>
      <dsp:spPr>
        <a:xfrm>
          <a:off x="2114496" y="1410611"/>
          <a:ext cx="1657060" cy="136672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B Mitra" pitchFamily="2" charset="-78"/>
            </a:rPr>
            <a:t>قصور در بازپرداخت وام‌ها</a:t>
          </a:r>
          <a:endParaRPr lang="fa-IR" sz="1800" kern="1200" dirty="0">
            <a:latin typeface="Arial Unicode MS" pitchFamily="34" charset="-128"/>
            <a:ea typeface="Arial Unicode MS" pitchFamily="34" charset="-128"/>
            <a:cs typeface="B Mitra" pitchFamily="2" charset="-78"/>
          </a:endParaRPr>
        </a:p>
      </dsp:txBody>
      <dsp:txXfrm>
        <a:off x="2114496" y="1703482"/>
        <a:ext cx="1657060" cy="1073857"/>
      </dsp:txXfrm>
    </dsp:sp>
    <dsp:sp modelId="{C0E59280-6002-4585-842D-855C03782DA2}">
      <dsp:nvSpPr>
        <dsp:cNvPr id="0" name=""/>
        <dsp:cNvSpPr/>
      </dsp:nvSpPr>
      <dsp:spPr>
        <a:xfrm>
          <a:off x="3032506" y="571828"/>
          <a:ext cx="2036013" cy="2036013"/>
        </a:xfrm>
        <a:prstGeom prst="circularArrow">
          <a:avLst>
            <a:gd name="adj1" fmla="val 2811"/>
            <a:gd name="adj2" fmla="val 343143"/>
            <a:gd name="adj3" fmla="val 19481346"/>
            <a:gd name="adj4" fmla="val 12575511"/>
            <a:gd name="adj5" fmla="val 3279"/>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4089911-B656-4C55-8560-12D235606E9F}">
      <dsp:nvSpPr>
        <dsp:cNvPr id="0" name=""/>
        <dsp:cNvSpPr/>
      </dsp:nvSpPr>
      <dsp:spPr>
        <a:xfrm>
          <a:off x="2482732" y="1117741"/>
          <a:ext cx="1472942" cy="58574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ریسک اعتباری</a:t>
          </a:r>
          <a:endParaRPr lang="fa-IR" sz="2000" kern="1200" dirty="0">
            <a:cs typeface="B Titr" pitchFamily="2" charset="-78"/>
          </a:endParaRPr>
        </a:p>
      </dsp:txBody>
      <dsp:txXfrm>
        <a:off x="2482732" y="1117741"/>
        <a:ext cx="1472942" cy="585740"/>
      </dsp:txXfrm>
    </dsp:sp>
    <dsp:sp modelId="{F9B9DEA3-5F09-4F9C-933B-3799E1E66A0E}">
      <dsp:nvSpPr>
        <dsp:cNvPr id="0" name=""/>
        <dsp:cNvSpPr/>
      </dsp:nvSpPr>
      <dsp:spPr>
        <a:xfrm>
          <a:off x="4228204" y="1410611"/>
          <a:ext cx="1657060" cy="136672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B Mitra" pitchFamily="2" charset="-78"/>
            </a:rPr>
            <a:t>هجوم برای بیرون‌کشیدن سپرده‌ها</a:t>
          </a:r>
          <a:endParaRPr lang="fa-IR" sz="1800" kern="1200" dirty="0">
            <a:latin typeface="Arial Unicode MS" pitchFamily="34" charset="-128"/>
            <a:ea typeface="Arial Unicode MS" pitchFamily="34" charset="-128"/>
            <a:cs typeface="B Mitra" pitchFamily="2" charset="-78"/>
          </a:endParaRPr>
        </a:p>
      </dsp:txBody>
      <dsp:txXfrm>
        <a:off x="4228204" y="1410611"/>
        <a:ext cx="1657060" cy="1073857"/>
      </dsp:txXfrm>
    </dsp:sp>
    <dsp:sp modelId="{C454D00A-84BE-4B8B-B8F1-D7A43DC9FF6E}">
      <dsp:nvSpPr>
        <dsp:cNvPr id="0" name=""/>
        <dsp:cNvSpPr/>
      </dsp:nvSpPr>
      <dsp:spPr>
        <a:xfrm>
          <a:off x="5160023" y="1738258"/>
          <a:ext cx="1824277" cy="1824277"/>
        </a:xfrm>
        <a:prstGeom prst="leftCircularArrow">
          <a:avLst>
            <a:gd name="adj1" fmla="val 3137"/>
            <a:gd name="adj2" fmla="val 385917"/>
            <a:gd name="adj3" fmla="val 2161428"/>
            <a:gd name="adj4" fmla="val 9024489"/>
            <a:gd name="adj5" fmla="val 366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D29A005-E11E-424B-BDBD-73C25440267B}">
      <dsp:nvSpPr>
        <dsp:cNvPr id="0" name=""/>
        <dsp:cNvSpPr/>
      </dsp:nvSpPr>
      <dsp:spPr>
        <a:xfrm>
          <a:off x="4596440" y="2484469"/>
          <a:ext cx="1472942" cy="58574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ریسک نقدینگی</a:t>
          </a:r>
          <a:endParaRPr lang="fa-IR" sz="2000" kern="1200" dirty="0">
            <a:cs typeface="B Titr" pitchFamily="2" charset="-78"/>
          </a:endParaRPr>
        </a:p>
      </dsp:txBody>
      <dsp:txXfrm>
        <a:off x="4596440" y="2484469"/>
        <a:ext cx="1472942" cy="585740"/>
      </dsp:txXfrm>
    </dsp:sp>
    <dsp:sp modelId="{3498A026-CFED-4283-930F-86779D035D67}">
      <dsp:nvSpPr>
        <dsp:cNvPr id="0" name=""/>
        <dsp:cNvSpPr/>
      </dsp:nvSpPr>
      <dsp:spPr>
        <a:xfrm>
          <a:off x="6341912" y="1410611"/>
          <a:ext cx="1657060" cy="136672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B Mitra" pitchFamily="2" charset="-78"/>
            </a:rPr>
            <a:t>کاهش قیمت سهام</a:t>
          </a:r>
          <a:endParaRPr lang="en-US" sz="1800" kern="1200" dirty="0">
            <a:latin typeface="Arial Unicode MS" pitchFamily="34" charset="-128"/>
            <a:ea typeface="Arial Unicode MS" pitchFamily="34" charset="-128"/>
            <a:cs typeface="B Mitra" pitchFamily="2" charset="-78"/>
          </a:endParaRPr>
        </a:p>
      </dsp:txBody>
      <dsp:txXfrm>
        <a:off x="6341912" y="1703482"/>
        <a:ext cx="1657060" cy="1073857"/>
      </dsp:txXfrm>
    </dsp:sp>
    <dsp:sp modelId="{AA1D052F-72C0-4C4B-9916-3BC24091D93A}">
      <dsp:nvSpPr>
        <dsp:cNvPr id="0" name=""/>
        <dsp:cNvSpPr/>
      </dsp:nvSpPr>
      <dsp:spPr>
        <a:xfrm>
          <a:off x="6710148" y="1117741"/>
          <a:ext cx="1472942" cy="585740"/>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ریسک بازار</a:t>
          </a:r>
          <a:endParaRPr lang="fa-IR" sz="2000" kern="1200" dirty="0">
            <a:cs typeface="B Titr" pitchFamily="2" charset="-78"/>
          </a:endParaRPr>
        </a:p>
      </dsp:txBody>
      <dsp:txXfrm>
        <a:off x="6710148" y="1117741"/>
        <a:ext cx="1472942" cy="5857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196083-1F86-459E-BA98-1A56746C0E7D}" type="datetimeFigureOut">
              <a:rPr lang="fa-IR" smtClean="0"/>
              <a:pPr/>
              <a:t>1432/03/19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946E9D-8DDD-4F7B-AC98-5D185A21506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31</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33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12</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13</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122" name="Picture 2" descr="LL062007"/>
          <p:cNvPicPr>
            <a:picLocks noChangeAspect="1" noChangeArrowheads="1"/>
          </p:cNvPicPr>
          <p:nvPr/>
        </p:nvPicPr>
        <p:blipFill>
          <a:blip r:embed="rId2" cstate="print"/>
          <a:srcRect/>
          <a:stretch>
            <a:fillRect/>
          </a:stretch>
        </p:blipFill>
        <p:spPr bwMode="auto">
          <a:xfrm>
            <a:off x="0" y="-4763"/>
            <a:ext cx="9144000" cy="6867526"/>
          </a:xfrm>
          <a:prstGeom prst="rect">
            <a:avLst/>
          </a:prstGeom>
          <a:noFill/>
        </p:spPr>
      </p:pic>
      <p:sp>
        <p:nvSpPr>
          <p:cNvPr id="5123" name="Rectangle 3"/>
          <p:cNvSpPr>
            <a:spLocks noGrp="1" noChangeArrowheads="1"/>
          </p:cNvSpPr>
          <p:nvPr>
            <p:ph type="ctrTitle"/>
          </p:nvPr>
        </p:nvSpPr>
        <p:spPr>
          <a:xfrm>
            <a:off x="685800" y="1484313"/>
            <a:ext cx="7772400" cy="1470025"/>
          </a:xfrm>
        </p:spPr>
        <p:txBody>
          <a:bodyPr/>
          <a:lstStyle>
            <a:lvl1pPr>
              <a:defRPr/>
            </a:lvl1pPr>
          </a:lstStyle>
          <a:p>
            <a:r>
              <a:rPr lang="en-US" smtClean="0"/>
              <a:t>Click to edit Master title style</a:t>
            </a:r>
            <a:endParaRPr lang="nl-NL"/>
          </a:p>
        </p:txBody>
      </p:sp>
      <p:sp>
        <p:nvSpPr>
          <p:cNvPr id="5124" name="Rectangle 4"/>
          <p:cNvSpPr>
            <a:spLocks noGrp="1" noChangeArrowheads="1"/>
          </p:cNvSpPr>
          <p:nvPr>
            <p:ph type="subTitle" idx="1"/>
          </p:nvPr>
        </p:nvSpPr>
        <p:spPr>
          <a:xfrm>
            <a:off x="685800" y="3068638"/>
            <a:ext cx="6400800" cy="1644650"/>
          </a:xfrm>
        </p:spPr>
        <p:txBody>
          <a:bodyPr lIns="720000"/>
          <a:lstStyle>
            <a:lvl1pPr marL="0" indent="0" algn="ctr">
              <a:buFontTx/>
              <a:buNone/>
              <a:defRPr/>
            </a:lvl1pPr>
          </a:lstStyle>
          <a:p>
            <a:r>
              <a:rPr lang="en-US" smtClean="0"/>
              <a:t>Click to edit Master subtitle style</a:t>
            </a:r>
            <a:endParaRPr lang="nl-NL"/>
          </a:p>
        </p:txBody>
      </p:sp>
      <p:sp>
        <p:nvSpPr>
          <p:cNvPr id="5125" name="Rectangle 5"/>
          <p:cNvSpPr>
            <a:spLocks noGrp="1" noChangeArrowheads="1"/>
          </p:cNvSpPr>
          <p:nvPr>
            <p:ph type="sldNum" sz="quarter" idx="4"/>
          </p:nvPr>
        </p:nvSpPr>
        <p:spPr bwMode="white">
          <a:xfrm>
            <a:off x="6553200" y="6481763"/>
            <a:ext cx="1903413"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000" b="0">
                <a:solidFill>
                  <a:schemeClr val="bg1"/>
                </a:solidFill>
                <a:latin typeface="+mn-lt"/>
              </a:defRPr>
            </a:lvl1pPr>
          </a:lstStyle>
          <a:p>
            <a:fld id="{DF28FB93-0A08-4E7D-8E63-9EFA29F1E093}" type="slidenum">
              <a:rPr lang="fa-IR" smtClean="0"/>
              <a:pPr/>
              <a:t>‹#›</a:t>
            </a:fld>
            <a:endParaRPr lang="fa-IR"/>
          </a:p>
        </p:txBody>
      </p:sp>
      <p:sp useBgFill="1">
        <p:nvSpPr>
          <p:cNvPr id="6" name="Rectangle 5"/>
          <p:cNvSpPr/>
          <p:nvPr userDrawn="1"/>
        </p:nvSpPr>
        <p:spPr bwMode="auto">
          <a:xfrm>
            <a:off x="457200" y="152400"/>
            <a:ext cx="3733800" cy="685800"/>
          </a:xfrm>
          <a:prstGeom prst="rect">
            <a:avLst/>
          </a:prstGeom>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smtClean="0">
              <a:ln>
                <a:noFill/>
              </a:ln>
              <a:solidFill>
                <a:schemeClr val="tx1"/>
              </a:solidFill>
              <a:effectLst/>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0063"/>
            <a:ext cx="1943100" cy="5164137"/>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500063"/>
            <a:ext cx="5676900"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500063"/>
            <a:ext cx="7772400" cy="719137"/>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685800" y="1196975"/>
            <a:ext cx="7772400" cy="4467225"/>
          </a:xfrm>
        </p:spPr>
        <p:txBody>
          <a:bodyPr/>
          <a:lstStyle/>
          <a:p>
            <a:r>
              <a:rPr lang="en-US" smtClean="0"/>
              <a:t>Click icon to add table</a:t>
            </a:r>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style>
          <a:lnRef idx="1">
            <a:schemeClr val="accent2"/>
          </a:lnRef>
          <a:fillRef idx="2">
            <a:schemeClr val="accent2"/>
          </a:fillRef>
          <a:effectRef idx="1">
            <a:schemeClr val="accent2"/>
          </a:effectRef>
          <a:fontRef idx="none"/>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a:defRPr lang="fa-IR" b="1" cap="none" spc="0" smtClean="0">
                <a:ln/>
                <a:solidFill>
                  <a:schemeClr val="accent3"/>
                </a:solidFill>
                <a:effectLst/>
                <a:cs typeface="B Titr" pitchFamily="2" charset="-78"/>
              </a:defRPr>
            </a:lvl1pPr>
          </a:lstStyle>
          <a:p>
            <a:r>
              <a:rPr lang="fa-IR" b="1" dirty="0" smtClean="0">
                <a:ln/>
                <a:solidFill>
                  <a:schemeClr val="accent3"/>
                </a:solidFill>
                <a:latin typeface="+mn-lt"/>
                <a:ea typeface="+mn-ea"/>
              </a:rPr>
              <a:t>واژگان</a:t>
            </a:r>
            <a:endParaRPr lang="fa-IR" dirty="0"/>
          </a:p>
        </p:txBody>
      </p:sp>
      <p:sp>
        <p:nvSpPr>
          <p:cNvPr id="3" name="Content Placeholder 2"/>
          <p:cNvSpPr>
            <a:spLocks noGrp="1"/>
          </p:cNvSpPr>
          <p:nvPr>
            <p:ph idx="1" hasCustomPrompt="1"/>
          </p:nvPr>
        </p:nvSpPr>
        <p:spPr/>
        <p:txBody>
          <a:bodyPr/>
          <a:lstStyle>
            <a:lvl1pPr>
              <a:defRPr>
                <a:cs typeface="B Zar" pitchFamily="2" charset="-78"/>
              </a:defRPr>
            </a:lvl1pPr>
            <a:lvl2pPr>
              <a:defRPr>
                <a:cs typeface="B Zar" pitchFamily="2" charset="-78"/>
              </a:defRPr>
            </a:lvl2pPr>
            <a:lvl3pPr>
              <a:defRPr>
                <a:cs typeface="B Zar" pitchFamily="2" charset="-78"/>
              </a:defRPr>
            </a:lvl3pPr>
            <a:lvl4pPr>
              <a:defRPr>
                <a:cs typeface="B Zar" pitchFamily="2" charset="-78"/>
              </a:defRPr>
            </a:lvl4pPr>
            <a:lvl5pPr>
              <a:defRPr>
                <a:cs typeface="B Zar" pitchFamily="2" charset="-78"/>
              </a:defRPr>
            </a:lvl5pPr>
          </a:lstStyle>
          <a:p>
            <a:pPr lvl="0"/>
            <a:r>
              <a:rPr lang="fa-IR" dirty="0" smtClean="0"/>
              <a:t>اط</a:t>
            </a:r>
            <a:endParaRPr lang="en-US" dirty="0" smtClean="0"/>
          </a:p>
          <a:p>
            <a:pPr lvl="1"/>
            <a:r>
              <a:rPr lang="fa-IR" dirty="0" smtClean="0"/>
              <a:t>یییی</a:t>
            </a:r>
            <a:endParaRPr lang="en-US" dirty="0" smtClean="0"/>
          </a:p>
          <a:p>
            <a:pPr lvl="2"/>
            <a:r>
              <a:rPr lang="en-US" dirty="0" smtClean="0"/>
              <a:t>ff</a:t>
            </a:r>
          </a:p>
          <a:p>
            <a:pPr lvl="3"/>
            <a:r>
              <a:rPr lang="en-US" dirty="0" smtClean="0"/>
              <a:t>Fourth level</a:t>
            </a:r>
          </a:p>
          <a:p>
            <a:pPr lvl="4"/>
            <a:r>
              <a:rPr lang="en-US" dirty="0" smtClean="0"/>
              <a:t>Fifth level</a:t>
            </a:r>
            <a:endParaRPr lang="fa-I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196975"/>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196975"/>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4" cstate="print">
            <a:alphaModFix amt="0"/>
            <a:lum/>
          </a:blip>
          <a:srcRect/>
          <a:tile tx="0" ty="0" sx="100000" sy="100000" flip="none" algn="tl"/>
        </a:blipFill>
        <a:effectLst/>
      </p:bgPr>
    </p:bg>
    <p:spTree>
      <p:nvGrpSpPr>
        <p:cNvPr id="1" name=""/>
        <p:cNvGrpSpPr/>
        <p:nvPr/>
      </p:nvGrpSpPr>
      <p:grpSpPr>
        <a:xfrm>
          <a:off x="0" y="0"/>
          <a:ext cx="0" cy="0"/>
          <a:chOff x="0" y="0"/>
          <a:chExt cx="0" cy="0"/>
        </a:xfrm>
      </p:grpSpPr>
      <p:pic>
        <p:nvPicPr>
          <p:cNvPr id="4098" name="Picture 2" descr="LL062007a"/>
          <p:cNvPicPr>
            <a:picLocks noChangeAspect="1" noChangeArrowheads="1"/>
          </p:cNvPicPr>
          <p:nvPr/>
        </p:nvPicPr>
        <p:blipFill>
          <a:blip r:embed="rId15" cstate="print"/>
          <a:srcRect/>
          <a:stretch>
            <a:fillRect/>
          </a:stretch>
        </p:blipFill>
        <p:spPr bwMode="auto">
          <a:xfrm>
            <a:off x="0" y="-4763"/>
            <a:ext cx="9144000" cy="6867526"/>
          </a:xfrm>
          <a:prstGeom prst="rect">
            <a:avLst/>
          </a:prstGeom>
          <a:solidFill>
            <a:schemeClr val="bg1"/>
          </a:solidFill>
        </p:spPr>
      </p:pic>
      <p:sp>
        <p:nvSpPr>
          <p:cNvPr id="4099" name="Rectangle 3"/>
          <p:cNvSpPr>
            <a:spLocks noGrp="1" noChangeArrowheads="1"/>
          </p:cNvSpPr>
          <p:nvPr>
            <p:ph type="title"/>
          </p:nvPr>
        </p:nvSpPr>
        <p:spPr bwMode="auto">
          <a:xfrm>
            <a:off x="685800" y="500063"/>
            <a:ext cx="77724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4100" name="Rectangle 4"/>
          <p:cNvSpPr>
            <a:spLocks noGrp="1" noChangeArrowheads="1"/>
          </p:cNvSpPr>
          <p:nvPr>
            <p:ph type="body" idx="1"/>
          </p:nvPr>
        </p:nvSpPr>
        <p:spPr bwMode="auto">
          <a:xfrm>
            <a:off x="685800" y="1196975"/>
            <a:ext cx="7772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5" name="Rectangle 4"/>
          <p:cNvSpPr/>
          <p:nvPr userDrawn="1"/>
        </p:nvSpPr>
        <p:spPr bwMode="auto">
          <a:xfrm>
            <a:off x="609600" y="6477000"/>
            <a:ext cx="1752600" cy="304800"/>
          </a:xfrm>
          <a:prstGeom prst="rect">
            <a:avLst/>
          </a:prstGeom>
          <a:solidFill>
            <a:srgbClr val="1D205D"/>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smtClean="0">
              <a:ln>
                <a:noFill/>
              </a:ln>
              <a:solidFill>
                <a:schemeClr val="tx1"/>
              </a:solidFill>
              <a:effectLst/>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txStyles>
    <p:titleStyle>
      <a:lvl1pPr algn="l" rtl="1" eaLnBrk="1" fontAlgn="base" hangingPunct="1">
        <a:spcBef>
          <a:spcPct val="0"/>
        </a:spcBef>
        <a:spcAft>
          <a:spcPct val="0"/>
        </a:spcAft>
        <a:defRPr sz="2800">
          <a:solidFill>
            <a:srgbClr val="111F63"/>
          </a:solidFill>
          <a:latin typeface="+mj-lt"/>
          <a:ea typeface="+mj-ea"/>
          <a:cs typeface="+mj-cs"/>
        </a:defRPr>
      </a:lvl1pPr>
      <a:lvl2pPr algn="l" rtl="1" eaLnBrk="1" fontAlgn="base" hangingPunct="1">
        <a:spcBef>
          <a:spcPct val="0"/>
        </a:spcBef>
        <a:spcAft>
          <a:spcPct val="0"/>
        </a:spcAft>
        <a:defRPr sz="2800">
          <a:solidFill>
            <a:srgbClr val="111F63"/>
          </a:solidFill>
          <a:latin typeface="Arial" pitchFamily="34" charset="0"/>
        </a:defRPr>
      </a:lvl2pPr>
      <a:lvl3pPr algn="l" rtl="1" eaLnBrk="1" fontAlgn="base" hangingPunct="1">
        <a:spcBef>
          <a:spcPct val="0"/>
        </a:spcBef>
        <a:spcAft>
          <a:spcPct val="0"/>
        </a:spcAft>
        <a:defRPr sz="2800">
          <a:solidFill>
            <a:srgbClr val="111F63"/>
          </a:solidFill>
          <a:latin typeface="Arial" pitchFamily="34" charset="0"/>
        </a:defRPr>
      </a:lvl3pPr>
      <a:lvl4pPr algn="l" rtl="1" eaLnBrk="1" fontAlgn="base" hangingPunct="1">
        <a:spcBef>
          <a:spcPct val="0"/>
        </a:spcBef>
        <a:spcAft>
          <a:spcPct val="0"/>
        </a:spcAft>
        <a:defRPr sz="2800">
          <a:solidFill>
            <a:srgbClr val="111F63"/>
          </a:solidFill>
          <a:latin typeface="Arial" pitchFamily="34" charset="0"/>
        </a:defRPr>
      </a:lvl4pPr>
      <a:lvl5pPr algn="l" rtl="1" eaLnBrk="1" fontAlgn="base" hangingPunct="1">
        <a:spcBef>
          <a:spcPct val="0"/>
        </a:spcBef>
        <a:spcAft>
          <a:spcPct val="0"/>
        </a:spcAft>
        <a:defRPr sz="2800">
          <a:solidFill>
            <a:srgbClr val="111F63"/>
          </a:solidFill>
          <a:latin typeface="Arial" pitchFamily="34" charset="0"/>
        </a:defRPr>
      </a:lvl5pPr>
      <a:lvl6pPr marL="457200" algn="l" rtl="1" eaLnBrk="1" fontAlgn="base" hangingPunct="1">
        <a:spcBef>
          <a:spcPct val="0"/>
        </a:spcBef>
        <a:spcAft>
          <a:spcPct val="0"/>
        </a:spcAft>
        <a:defRPr sz="2800">
          <a:solidFill>
            <a:srgbClr val="111F63"/>
          </a:solidFill>
          <a:latin typeface="Arial" pitchFamily="34" charset="0"/>
        </a:defRPr>
      </a:lvl6pPr>
      <a:lvl7pPr marL="914400" algn="l" rtl="1" eaLnBrk="1" fontAlgn="base" hangingPunct="1">
        <a:spcBef>
          <a:spcPct val="0"/>
        </a:spcBef>
        <a:spcAft>
          <a:spcPct val="0"/>
        </a:spcAft>
        <a:defRPr sz="2800">
          <a:solidFill>
            <a:srgbClr val="111F63"/>
          </a:solidFill>
          <a:latin typeface="Arial" pitchFamily="34" charset="0"/>
        </a:defRPr>
      </a:lvl7pPr>
      <a:lvl8pPr marL="1371600" algn="l" rtl="1" eaLnBrk="1" fontAlgn="base" hangingPunct="1">
        <a:spcBef>
          <a:spcPct val="0"/>
        </a:spcBef>
        <a:spcAft>
          <a:spcPct val="0"/>
        </a:spcAft>
        <a:defRPr sz="2800">
          <a:solidFill>
            <a:srgbClr val="111F63"/>
          </a:solidFill>
          <a:latin typeface="Arial" pitchFamily="34" charset="0"/>
        </a:defRPr>
      </a:lvl8pPr>
      <a:lvl9pPr marL="1828800" algn="l" rtl="1" eaLnBrk="1" fontAlgn="base" hangingPunct="1">
        <a:spcBef>
          <a:spcPct val="0"/>
        </a:spcBef>
        <a:spcAft>
          <a:spcPct val="0"/>
        </a:spcAft>
        <a:defRPr sz="2800">
          <a:solidFill>
            <a:srgbClr val="111F63"/>
          </a:solidFill>
          <a:latin typeface="Arial" pitchFamily="34" charset="0"/>
        </a:defRPr>
      </a:lvl9pPr>
    </p:titleStyle>
    <p:bodyStyle>
      <a:lvl1pPr marL="342900" indent="-342900" algn="r" rtl="1" eaLnBrk="1" fontAlgn="base" hangingPunct="1">
        <a:spcBef>
          <a:spcPct val="20000"/>
        </a:spcBef>
        <a:spcAft>
          <a:spcPct val="0"/>
        </a:spcAft>
        <a:buClr>
          <a:srgbClr val="E7C000"/>
        </a:buClr>
        <a:buChar char="•"/>
        <a:defRPr sz="2400">
          <a:solidFill>
            <a:srgbClr val="111F63"/>
          </a:solidFill>
          <a:latin typeface="+mn-lt"/>
          <a:ea typeface="+mn-ea"/>
          <a:cs typeface="+mn-cs"/>
        </a:defRPr>
      </a:lvl1pPr>
      <a:lvl2pPr marL="742950" indent="-285750" algn="r" rtl="1" eaLnBrk="1" fontAlgn="base" hangingPunct="1">
        <a:spcBef>
          <a:spcPct val="20000"/>
        </a:spcBef>
        <a:spcAft>
          <a:spcPct val="0"/>
        </a:spcAft>
        <a:buChar char="–"/>
        <a:defRPr sz="2000">
          <a:solidFill>
            <a:srgbClr val="111F63"/>
          </a:solidFill>
          <a:latin typeface="+mn-lt"/>
        </a:defRPr>
      </a:lvl2pPr>
      <a:lvl3pPr marL="1143000" indent="-228600" algn="r" rtl="1" eaLnBrk="1" fontAlgn="base" hangingPunct="1">
        <a:spcBef>
          <a:spcPct val="20000"/>
        </a:spcBef>
        <a:spcAft>
          <a:spcPct val="0"/>
        </a:spcAft>
        <a:buChar char="•"/>
        <a:defRPr>
          <a:solidFill>
            <a:srgbClr val="111F63"/>
          </a:solidFill>
          <a:latin typeface="+mn-lt"/>
        </a:defRPr>
      </a:lvl3pPr>
      <a:lvl4pPr marL="1600200" indent="-228600" algn="r" rtl="1" eaLnBrk="1" fontAlgn="base" hangingPunct="1">
        <a:spcBef>
          <a:spcPct val="20000"/>
        </a:spcBef>
        <a:spcAft>
          <a:spcPct val="0"/>
        </a:spcAft>
        <a:buChar char="–"/>
        <a:defRPr sz="1600">
          <a:solidFill>
            <a:srgbClr val="111F63"/>
          </a:solidFill>
          <a:latin typeface="+mn-lt"/>
        </a:defRPr>
      </a:lvl4pPr>
      <a:lvl5pPr marL="2057400" indent="-228600" algn="r" rtl="1" eaLnBrk="1" fontAlgn="base" hangingPunct="1">
        <a:spcBef>
          <a:spcPct val="20000"/>
        </a:spcBef>
        <a:spcAft>
          <a:spcPct val="0"/>
        </a:spcAft>
        <a:buChar char="»"/>
        <a:defRPr sz="1400">
          <a:solidFill>
            <a:srgbClr val="111F63"/>
          </a:solidFill>
          <a:latin typeface="+mn-lt"/>
        </a:defRPr>
      </a:lvl5pPr>
      <a:lvl6pPr marL="2514600" indent="-228600" algn="r" rtl="1" eaLnBrk="1" fontAlgn="base" hangingPunct="1">
        <a:spcBef>
          <a:spcPct val="20000"/>
        </a:spcBef>
        <a:spcAft>
          <a:spcPct val="0"/>
        </a:spcAft>
        <a:buChar char="»"/>
        <a:defRPr sz="1400">
          <a:solidFill>
            <a:srgbClr val="111F63"/>
          </a:solidFill>
          <a:latin typeface="+mn-lt"/>
        </a:defRPr>
      </a:lvl6pPr>
      <a:lvl7pPr marL="2971800" indent="-228600" algn="r" rtl="1" eaLnBrk="1" fontAlgn="base" hangingPunct="1">
        <a:spcBef>
          <a:spcPct val="20000"/>
        </a:spcBef>
        <a:spcAft>
          <a:spcPct val="0"/>
        </a:spcAft>
        <a:buChar char="»"/>
        <a:defRPr sz="1400">
          <a:solidFill>
            <a:srgbClr val="111F63"/>
          </a:solidFill>
          <a:latin typeface="+mn-lt"/>
        </a:defRPr>
      </a:lvl7pPr>
      <a:lvl8pPr marL="3429000" indent="-228600" algn="r" rtl="1" eaLnBrk="1" fontAlgn="base" hangingPunct="1">
        <a:spcBef>
          <a:spcPct val="20000"/>
        </a:spcBef>
        <a:spcAft>
          <a:spcPct val="0"/>
        </a:spcAft>
        <a:buChar char="»"/>
        <a:defRPr sz="1400">
          <a:solidFill>
            <a:srgbClr val="111F63"/>
          </a:solidFill>
          <a:latin typeface="+mn-lt"/>
        </a:defRPr>
      </a:lvl8pPr>
      <a:lvl9pPr marL="3886200" indent="-228600" algn="r" rtl="1" eaLnBrk="1" fontAlgn="base" hangingPunct="1">
        <a:spcBef>
          <a:spcPct val="20000"/>
        </a:spcBef>
        <a:spcAft>
          <a:spcPct val="0"/>
        </a:spcAft>
        <a:buChar char="»"/>
        <a:defRPr sz="1400">
          <a:solidFill>
            <a:srgbClr val="111F63"/>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6.w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oleObject" Target="../embeddings/oleObject2.bin"/><Relationship Id="rId4" Type="http://schemas.openxmlformats.org/officeDocument/2006/relationships/diagramLayout" Target="../diagrams/layout2.xml"/><Relationship Id="rId9"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diagramLayout" Target="../diagrams/layout5.xml"/><Relationship Id="rId7" Type="http://schemas.openxmlformats.org/officeDocument/2006/relationships/image" Target="../media/image13.w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rPr>
              <a:t>بسم‌الله الرحمن الرحیم</a:t>
            </a:r>
            <a:endParaRPr lang="fa-I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endParaRPr>
          </a:p>
        </p:txBody>
      </p:sp>
      <p:sp>
        <p:nvSpPr>
          <p:cNvPr id="3" name="Subtitle 2"/>
          <p:cNvSpPr>
            <a:spLocks noGrp="1"/>
          </p:cNvSpPr>
          <p:nvPr>
            <p:ph type="subTitle" idx="1"/>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b="1" dirty="0" smtClean="0">
                <a:ln/>
                <a:solidFill>
                  <a:schemeClr val="accent3"/>
                </a:solidFill>
              </a:rPr>
              <a:t>به نام آنکه جان را فکرت آموخت</a:t>
            </a:r>
            <a:endParaRPr lang="fa-IR" b="1" dirty="0">
              <a:ln/>
              <a:solidFill>
                <a:schemeClr val="accent3"/>
              </a:solidFill>
            </a:endParaRPr>
          </a:p>
        </p:txBody>
      </p:sp>
      <p:sp>
        <p:nvSpPr>
          <p:cNvPr id="4" name="Rectangle 3"/>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رابرت انگل (2003 )</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9746" name="Picture 2"/>
          <p:cNvPicPr>
            <a:picLocks noChangeAspect="1" noChangeArrowheads="1"/>
          </p:cNvPicPr>
          <p:nvPr/>
        </p:nvPicPr>
        <p:blipFill>
          <a:blip r:embed="rId7" cstate="print"/>
          <a:srcRect/>
          <a:stretch>
            <a:fillRect/>
          </a:stretch>
        </p:blipFill>
        <p:spPr bwMode="auto">
          <a:xfrm>
            <a:off x="3429000" y="3200400"/>
            <a:ext cx="3960767"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6" name="Content Placeholder 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dirty="0"/>
              <a:t>تعامل ریسک‌ها در بروز بحران اخیر</a:t>
            </a:r>
          </a:p>
        </p:txBody>
      </p:sp>
      <p:graphicFrame>
        <p:nvGraphicFramePr>
          <p:cNvPr id="7" name="Content Placeholder 6"/>
          <p:cNvGraphicFramePr>
            <a:graphicFrameLocks noGrp="1"/>
          </p:cNvGraphicFramePr>
          <p:nvPr>
            <p:ph idx="1"/>
          </p:nvPr>
        </p:nvGraphicFramePr>
        <p:xfrm>
          <a:off x="457200" y="14478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graphicEl>
                                              <a:dgm id="{A8C65AB7-DF1B-40A7-8CB5-EB46D157E737}"/>
                                            </p:graphicEl>
                                          </p:spTgt>
                                        </p:tgtEl>
                                        <p:attrNameLst>
                                          <p:attrName>style.visibility</p:attrName>
                                        </p:attrNameLst>
                                      </p:cBhvr>
                                      <p:to>
                                        <p:strVal val="visible"/>
                                      </p:to>
                                    </p:set>
                                    <p:animEffect transition="in" filter="fade">
                                      <p:cBhvr>
                                        <p:cTn id="7" dur="800" decel="100000"/>
                                        <p:tgtEl>
                                          <p:spTgt spid="7">
                                            <p:graphicEl>
                                              <a:dgm id="{A8C65AB7-DF1B-40A7-8CB5-EB46D157E737}"/>
                                            </p:graphicEl>
                                          </p:spTgt>
                                        </p:tgtEl>
                                      </p:cBhvr>
                                    </p:animEffect>
                                    <p:anim calcmode="lin" valueType="num">
                                      <p:cBhvr>
                                        <p:cTn id="8" dur="800" decel="100000" fill="hold"/>
                                        <p:tgtEl>
                                          <p:spTgt spid="7">
                                            <p:graphicEl>
                                              <a:dgm id="{A8C65AB7-DF1B-40A7-8CB5-EB46D157E737}"/>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graphicEl>
                                              <a:dgm id="{A8C65AB7-DF1B-40A7-8CB5-EB46D157E737}"/>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graphicEl>
                                              <a:dgm id="{A8C65AB7-DF1B-40A7-8CB5-EB46D157E737}"/>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graphicEl>
                                              <a:dgm id="{A8C65AB7-DF1B-40A7-8CB5-EB46D157E737}"/>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graphicEl>
                                              <a:dgm id="{A8C65AB7-DF1B-40A7-8CB5-EB46D157E737}"/>
                                            </p:graphic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graphicEl>
                                              <a:dgm id="{D8E25C91-362B-445B-B636-D7DCCCB05C5F}"/>
                                            </p:graphicEl>
                                          </p:spTgt>
                                        </p:tgtEl>
                                        <p:attrNameLst>
                                          <p:attrName>style.visibility</p:attrName>
                                        </p:attrNameLst>
                                      </p:cBhvr>
                                      <p:to>
                                        <p:strVal val="visible"/>
                                      </p:to>
                                    </p:set>
                                    <p:animEffect transition="in" filter="fade">
                                      <p:cBhvr>
                                        <p:cTn id="17" dur="800" decel="100000"/>
                                        <p:tgtEl>
                                          <p:spTgt spid="7">
                                            <p:graphicEl>
                                              <a:dgm id="{D8E25C91-362B-445B-B636-D7DCCCB05C5F}"/>
                                            </p:graphicEl>
                                          </p:spTgt>
                                        </p:tgtEl>
                                      </p:cBhvr>
                                    </p:animEffect>
                                    <p:anim calcmode="lin" valueType="num">
                                      <p:cBhvr>
                                        <p:cTn id="18" dur="800" decel="100000" fill="hold"/>
                                        <p:tgtEl>
                                          <p:spTgt spid="7">
                                            <p:graphicEl>
                                              <a:dgm id="{D8E25C91-362B-445B-B636-D7DCCCB05C5F}"/>
                                            </p:graphicEl>
                                          </p:spTgt>
                                        </p:tgtEl>
                                        <p:attrNameLst>
                                          <p:attrName>style.rotation</p:attrName>
                                        </p:attrNameLst>
                                      </p:cBhvr>
                                      <p:tavLst>
                                        <p:tav tm="0">
                                          <p:val>
                                            <p:fltVal val="-90"/>
                                          </p:val>
                                        </p:tav>
                                        <p:tav tm="100000">
                                          <p:val>
                                            <p:fltVal val="0"/>
                                          </p:val>
                                        </p:tav>
                                      </p:tavLst>
                                    </p:anim>
                                    <p:anim calcmode="lin" valueType="num">
                                      <p:cBhvr>
                                        <p:cTn id="19" dur="800" decel="100000" fill="hold"/>
                                        <p:tgtEl>
                                          <p:spTgt spid="7">
                                            <p:graphicEl>
                                              <a:dgm id="{D8E25C91-362B-445B-B636-D7DCCCB05C5F}"/>
                                            </p:graphic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7">
                                            <p:graphicEl>
                                              <a:dgm id="{D8E25C91-362B-445B-B636-D7DCCCB05C5F}"/>
                                            </p:graphic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graphicEl>
                                              <a:dgm id="{D8E25C91-362B-445B-B636-D7DCCCB05C5F}"/>
                                            </p:graphic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graphicEl>
                                              <a:dgm id="{D8E25C91-362B-445B-B636-D7DCCCB05C5F}"/>
                                            </p:graphic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graphicEl>
                                              <a:dgm id="{5815113F-C9F1-4E68-8DDD-361CE8C7583C}"/>
                                            </p:graphicEl>
                                          </p:spTgt>
                                        </p:tgtEl>
                                        <p:attrNameLst>
                                          <p:attrName>style.visibility</p:attrName>
                                        </p:attrNameLst>
                                      </p:cBhvr>
                                      <p:to>
                                        <p:strVal val="visible"/>
                                      </p:to>
                                    </p:set>
                                    <p:animEffect transition="in" filter="fade">
                                      <p:cBhvr>
                                        <p:cTn id="27" dur="800" decel="100000"/>
                                        <p:tgtEl>
                                          <p:spTgt spid="7">
                                            <p:graphicEl>
                                              <a:dgm id="{5815113F-C9F1-4E68-8DDD-361CE8C7583C}"/>
                                            </p:graphicEl>
                                          </p:spTgt>
                                        </p:tgtEl>
                                      </p:cBhvr>
                                    </p:animEffect>
                                    <p:anim calcmode="lin" valueType="num">
                                      <p:cBhvr>
                                        <p:cTn id="28" dur="800" decel="100000" fill="hold"/>
                                        <p:tgtEl>
                                          <p:spTgt spid="7">
                                            <p:graphicEl>
                                              <a:dgm id="{5815113F-C9F1-4E68-8DDD-361CE8C7583C}"/>
                                            </p:graphicEl>
                                          </p:spTgt>
                                        </p:tgtEl>
                                        <p:attrNameLst>
                                          <p:attrName>style.rotation</p:attrName>
                                        </p:attrNameLst>
                                      </p:cBhvr>
                                      <p:tavLst>
                                        <p:tav tm="0">
                                          <p:val>
                                            <p:fltVal val="-90"/>
                                          </p:val>
                                        </p:tav>
                                        <p:tav tm="100000">
                                          <p:val>
                                            <p:fltVal val="0"/>
                                          </p:val>
                                        </p:tav>
                                      </p:tavLst>
                                    </p:anim>
                                    <p:anim calcmode="lin" valueType="num">
                                      <p:cBhvr>
                                        <p:cTn id="29" dur="800" decel="100000" fill="hold"/>
                                        <p:tgtEl>
                                          <p:spTgt spid="7">
                                            <p:graphicEl>
                                              <a:dgm id="{5815113F-C9F1-4E68-8DDD-361CE8C7583C}"/>
                                            </p:graphic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7">
                                            <p:graphicEl>
                                              <a:dgm id="{5815113F-C9F1-4E68-8DDD-361CE8C7583C}"/>
                                            </p:graphic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graphicEl>
                                              <a:dgm id="{5815113F-C9F1-4E68-8DDD-361CE8C7583C}"/>
                                            </p:graphic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graphicEl>
                                              <a:dgm id="{5815113F-C9F1-4E68-8DDD-361CE8C7583C}"/>
                                            </p:graphicEl>
                                          </p:spTgt>
                                        </p:tgtEl>
                                        <p:attrNameLst>
                                          <p:attrName>ppt_y</p:attrName>
                                        </p:attrNameLst>
                                      </p:cBhvr>
                                      <p:tavLst>
                                        <p:tav tm="0">
                                          <p:val>
                                            <p:strVal val="#ppt_y+0.1"/>
                                          </p:val>
                                        </p:tav>
                                        <p:tav tm="100000">
                                          <p:val>
                                            <p:strVal val="#ppt_y"/>
                                          </p:val>
                                        </p:tav>
                                      </p:tavLst>
                                    </p:anim>
                                  </p:childTnLst>
                                </p:cTn>
                              </p:par>
                              <p:par>
                                <p:cTn id="33" presetID="30" presetClass="entr" presetSubtype="0" fill="hold" grpId="0" nodeType="withEffect">
                                  <p:stCondLst>
                                    <p:cond delay="0"/>
                                  </p:stCondLst>
                                  <p:childTnLst>
                                    <p:set>
                                      <p:cBhvr>
                                        <p:cTn id="34" dur="1" fill="hold">
                                          <p:stCondLst>
                                            <p:cond delay="0"/>
                                          </p:stCondLst>
                                        </p:cTn>
                                        <p:tgtEl>
                                          <p:spTgt spid="7">
                                            <p:graphicEl>
                                              <a:dgm id="{E4089911-B656-4C55-8560-12D235606E9F}"/>
                                            </p:graphicEl>
                                          </p:spTgt>
                                        </p:tgtEl>
                                        <p:attrNameLst>
                                          <p:attrName>style.visibility</p:attrName>
                                        </p:attrNameLst>
                                      </p:cBhvr>
                                      <p:to>
                                        <p:strVal val="visible"/>
                                      </p:to>
                                    </p:set>
                                    <p:animEffect transition="in" filter="fade">
                                      <p:cBhvr>
                                        <p:cTn id="35" dur="800" decel="100000"/>
                                        <p:tgtEl>
                                          <p:spTgt spid="7">
                                            <p:graphicEl>
                                              <a:dgm id="{E4089911-B656-4C55-8560-12D235606E9F}"/>
                                            </p:graphicEl>
                                          </p:spTgt>
                                        </p:tgtEl>
                                      </p:cBhvr>
                                    </p:animEffect>
                                    <p:anim calcmode="lin" valueType="num">
                                      <p:cBhvr>
                                        <p:cTn id="36" dur="800" decel="100000" fill="hold"/>
                                        <p:tgtEl>
                                          <p:spTgt spid="7">
                                            <p:graphicEl>
                                              <a:dgm id="{E4089911-B656-4C55-8560-12D235606E9F}"/>
                                            </p:graphicEl>
                                          </p:spTgt>
                                        </p:tgtEl>
                                        <p:attrNameLst>
                                          <p:attrName>style.rotation</p:attrName>
                                        </p:attrNameLst>
                                      </p:cBhvr>
                                      <p:tavLst>
                                        <p:tav tm="0">
                                          <p:val>
                                            <p:fltVal val="-90"/>
                                          </p:val>
                                        </p:tav>
                                        <p:tav tm="100000">
                                          <p:val>
                                            <p:fltVal val="0"/>
                                          </p:val>
                                        </p:tav>
                                      </p:tavLst>
                                    </p:anim>
                                    <p:anim calcmode="lin" valueType="num">
                                      <p:cBhvr>
                                        <p:cTn id="37" dur="800" decel="100000" fill="hold"/>
                                        <p:tgtEl>
                                          <p:spTgt spid="7">
                                            <p:graphicEl>
                                              <a:dgm id="{E4089911-B656-4C55-8560-12D235606E9F}"/>
                                            </p:graphic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7">
                                            <p:graphicEl>
                                              <a:dgm id="{E4089911-B656-4C55-8560-12D235606E9F}"/>
                                            </p:graphic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7">
                                            <p:graphicEl>
                                              <a:dgm id="{E4089911-B656-4C55-8560-12D235606E9F}"/>
                                            </p:graphic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7">
                                            <p:graphicEl>
                                              <a:dgm id="{E4089911-B656-4C55-8560-12D235606E9F}"/>
                                            </p:graphic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graphicEl>
                                              <a:dgm id="{E9037B5C-7697-4C91-BD2B-B9C9AB5291E2}"/>
                                            </p:graphicEl>
                                          </p:spTgt>
                                        </p:tgtEl>
                                        <p:attrNameLst>
                                          <p:attrName>style.visibility</p:attrName>
                                        </p:attrNameLst>
                                      </p:cBhvr>
                                      <p:to>
                                        <p:strVal val="visible"/>
                                      </p:to>
                                    </p:set>
                                    <p:animEffect transition="in" filter="fade">
                                      <p:cBhvr>
                                        <p:cTn id="45" dur="800" decel="100000"/>
                                        <p:tgtEl>
                                          <p:spTgt spid="7">
                                            <p:graphicEl>
                                              <a:dgm id="{E9037B5C-7697-4C91-BD2B-B9C9AB5291E2}"/>
                                            </p:graphicEl>
                                          </p:spTgt>
                                        </p:tgtEl>
                                      </p:cBhvr>
                                    </p:animEffect>
                                    <p:anim calcmode="lin" valueType="num">
                                      <p:cBhvr>
                                        <p:cTn id="46" dur="800" decel="100000" fill="hold"/>
                                        <p:tgtEl>
                                          <p:spTgt spid="7">
                                            <p:graphicEl>
                                              <a:dgm id="{E9037B5C-7697-4C91-BD2B-B9C9AB5291E2}"/>
                                            </p:graphicEl>
                                          </p:spTgt>
                                        </p:tgtEl>
                                        <p:attrNameLst>
                                          <p:attrName>style.rotation</p:attrName>
                                        </p:attrNameLst>
                                      </p:cBhvr>
                                      <p:tavLst>
                                        <p:tav tm="0">
                                          <p:val>
                                            <p:fltVal val="-90"/>
                                          </p:val>
                                        </p:tav>
                                        <p:tav tm="100000">
                                          <p:val>
                                            <p:fltVal val="0"/>
                                          </p:val>
                                        </p:tav>
                                      </p:tavLst>
                                    </p:anim>
                                    <p:anim calcmode="lin" valueType="num">
                                      <p:cBhvr>
                                        <p:cTn id="47" dur="800" decel="100000" fill="hold"/>
                                        <p:tgtEl>
                                          <p:spTgt spid="7">
                                            <p:graphicEl>
                                              <a:dgm id="{E9037B5C-7697-4C91-BD2B-B9C9AB5291E2}"/>
                                            </p:graphic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7">
                                            <p:graphicEl>
                                              <a:dgm id="{E9037B5C-7697-4C91-BD2B-B9C9AB5291E2}"/>
                                            </p:graphic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graphicEl>
                                              <a:dgm id="{E9037B5C-7697-4C91-BD2B-B9C9AB5291E2}"/>
                                            </p:graphic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graphicEl>
                                              <a:dgm id="{E9037B5C-7697-4C91-BD2B-B9C9AB5291E2}"/>
                                            </p:graphic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7">
                                            <p:graphicEl>
                                              <a:dgm id="{C0E59280-6002-4585-842D-855C03782DA2}"/>
                                            </p:graphicEl>
                                          </p:spTgt>
                                        </p:tgtEl>
                                        <p:attrNameLst>
                                          <p:attrName>style.visibility</p:attrName>
                                        </p:attrNameLst>
                                      </p:cBhvr>
                                      <p:to>
                                        <p:strVal val="visible"/>
                                      </p:to>
                                    </p:set>
                                    <p:animEffect transition="in" filter="fade">
                                      <p:cBhvr>
                                        <p:cTn id="55" dur="800" decel="100000"/>
                                        <p:tgtEl>
                                          <p:spTgt spid="7">
                                            <p:graphicEl>
                                              <a:dgm id="{C0E59280-6002-4585-842D-855C03782DA2}"/>
                                            </p:graphicEl>
                                          </p:spTgt>
                                        </p:tgtEl>
                                      </p:cBhvr>
                                    </p:animEffect>
                                    <p:anim calcmode="lin" valueType="num">
                                      <p:cBhvr>
                                        <p:cTn id="56" dur="800" decel="100000" fill="hold"/>
                                        <p:tgtEl>
                                          <p:spTgt spid="7">
                                            <p:graphicEl>
                                              <a:dgm id="{C0E59280-6002-4585-842D-855C03782DA2}"/>
                                            </p:graphicEl>
                                          </p:spTgt>
                                        </p:tgtEl>
                                        <p:attrNameLst>
                                          <p:attrName>style.rotation</p:attrName>
                                        </p:attrNameLst>
                                      </p:cBhvr>
                                      <p:tavLst>
                                        <p:tav tm="0">
                                          <p:val>
                                            <p:fltVal val="-90"/>
                                          </p:val>
                                        </p:tav>
                                        <p:tav tm="100000">
                                          <p:val>
                                            <p:fltVal val="0"/>
                                          </p:val>
                                        </p:tav>
                                      </p:tavLst>
                                    </p:anim>
                                    <p:anim calcmode="lin" valueType="num">
                                      <p:cBhvr>
                                        <p:cTn id="57" dur="800" decel="100000" fill="hold"/>
                                        <p:tgtEl>
                                          <p:spTgt spid="7">
                                            <p:graphicEl>
                                              <a:dgm id="{C0E59280-6002-4585-842D-855C03782DA2}"/>
                                            </p:graphic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7">
                                            <p:graphicEl>
                                              <a:dgm id="{C0E59280-6002-4585-842D-855C03782DA2}"/>
                                            </p:graphic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7">
                                            <p:graphicEl>
                                              <a:dgm id="{C0E59280-6002-4585-842D-855C03782DA2}"/>
                                            </p:graphic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7">
                                            <p:graphicEl>
                                              <a:dgm id="{C0E59280-6002-4585-842D-855C03782DA2}"/>
                                            </p:graphicEl>
                                          </p:spTgt>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7">
                                            <p:graphicEl>
                                              <a:dgm id="{7D29A005-E11E-424B-BDBD-73C25440267B}"/>
                                            </p:graphicEl>
                                          </p:spTgt>
                                        </p:tgtEl>
                                        <p:attrNameLst>
                                          <p:attrName>style.visibility</p:attrName>
                                        </p:attrNameLst>
                                      </p:cBhvr>
                                      <p:to>
                                        <p:strVal val="visible"/>
                                      </p:to>
                                    </p:set>
                                    <p:animEffect transition="in" filter="fade">
                                      <p:cBhvr>
                                        <p:cTn id="63" dur="800" decel="100000"/>
                                        <p:tgtEl>
                                          <p:spTgt spid="7">
                                            <p:graphicEl>
                                              <a:dgm id="{7D29A005-E11E-424B-BDBD-73C25440267B}"/>
                                            </p:graphicEl>
                                          </p:spTgt>
                                        </p:tgtEl>
                                      </p:cBhvr>
                                    </p:animEffect>
                                    <p:anim calcmode="lin" valueType="num">
                                      <p:cBhvr>
                                        <p:cTn id="64" dur="800" decel="100000" fill="hold"/>
                                        <p:tgtEl>
                                          <p:spTgt spid="7">
                                            <p:graphicEl>
                                              <a:dgm id="{7D29A005-E11E-424B-BDBD-73C25440267B}"/>
                                            </p:graphicEl>
                                          </p:spTgt>
                                        </p:tgtEl>
                                        <p:attrNameLst>
                                          <p:attrName>style.rotation</p:attrName>
                                        </p:attrNameLst>
                                      </p:cBhvr>
                                      <p:tavLst>
                                        <p:tav tm="0">
                                          <p:val>
                                            <p:fltVal val="-90"/>
                                          </p:val>
                                        </p:tav>
                                        <p:tav tm="100000">
                                          <p:val>
                                            <p:fltVal val="0"/>
                                          </p:val>
                                        </p:tav>
                                      </p:tavLst>
                                    </p:anim>
                                    <p:anim calcmode="lin" valueType="num">
                                      <p:cBhvr>
                                        <p:cTn id="65" dur="800" decel="100000" fill="hold"/>
                                        <p:tgtEl>
                                          <p:spTgt spid="7">
                                            <p:graphicEl>
                                              <a:dgm id="{7D29A005-E11E-424B-BDBD-73C25440267B}"/>
                                            </p:graphic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7">
                                            <p:graphicEl>
                                              <a:dgm id="{7D29A005-E11E-424B-BDBD-73C25440267B}"/>
                                            </p:graphic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7">
                                            <p:graphicEl>
                                              <a:dgm id="{7D29A005-E11E-424B-BDBD-73C25440267B}"/>
                                            </p:graphic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7">
                                            <p:graphicEl>
                                              <a:dgm id="{7D29A005-E11E-424B-BDBD-73C25440267B}"/>
                                            </p:graphicEl>
                                          </p:spTgt>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0" presetClass="entr" presetSubtype="0" fill="hold" grpId="0" nodeType="clickEffect">
                                  <p:stCondLst>
                                    <p:cond delay="0"/>
                                  </p:stCondLst>
                                  <p:childTnLst>
                                    <p:set>
                                      <p:cBhvr>
                                        <p:cTn id="72" dur="1" fill="hold">
                                          <p:stCondLst>
                                            <p:cond delay="0"/>
                                          </p:stCondLst>
                                        </p:cTn>
                                        <p:tgtEl>
                                          <p:spTgt spid="7">
                                            <p:graphicEl>
                                              <a:dgm id="{F9B9DEA3-5F09-4F9C-933B-3799E1E66A0E}"/>
                                            </p:graphicEl>
                                          </p:spTgt>
                                        </p:tgtEl>
                                        <p:attrNameLst>
                                          <p:attrName>style.visibility</p:attrName>
                                        </p:attrNameLst>
                                      </p:cBhvr>
                                      <p:to>
                                        <p:strVal val="visible"/>
                                      </p:to>
                                    </p:set>
                                    <p:animEffect transition="in" filter="fade">
                                      <p:cBhvr>
                                        <p:cTn id="73" dur="800" decel="100000"/>
                                        <p:tgtEl>
                                          <p:spTgt spid="7">
                                            <p:graphicEl>
                                              <a:dgm id="{F9B9DEA3-5F09-4F9C-933B-3799E1E66A0E}"/>
                                            </p:graphicEl>
                                          </p:spTgt>
                                        </p:tgtEl>
                                      </p:cBhvr>
                                    </p:animEffect>
                                    <p:anim calcmode="lin" valueType="num">
                                      <p:cBhvr>
                                        <p:cTn id="74" dur="800" decel="100000" fill="hold"/>
                                        <p:tgtEl>
                                          <p:spTgt spid="7">
                                            <p:graphicEl>
                                              <a:dgm id="{F9B9DEA3-5F09-4F9C-933B-3799E1E66A0E}"/>
                                            </p:graphicEl>
                                          </p:spTgt>
                                        </p:tgtEl>
                                        <p:attrNameLst>
                                          <p:attrName>style.rotation</p:attrName>
                                        </p:attrNameLst>
                                      </p:cBhvr>
                                      <p:tavLst>
                                        <p:tav tm="0">
                                          <p:val>
                                            <p:fltVal val="-90"/>
                                          </p:val>
                                        </p:tav>
                                        <p:tav tm="100000">
                                          <p:val>
                                            <p:fltVal val="0"/>
                                          </p:val>
                                        </p:tav>
                                      </p:tavLst>
                                    </p:anim>
                                    <p:anim calcmode="lin" valueType="num">
                                      <p:cBhvr>
                                        <p:cTn id="75" dur="800" decel="100000" fill="hold"/>
                                        <p:tgtEl>
                                          <p:spTgt spid="7">
                                            <p:graphicEl>
                                              <a:dgm id="{F9B9DEA3-5F09-4F9C-933B-3799E1E66A0E}"/>
                                            </p:graphic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7">
                                            <p:graphicEl>
                                              <a:dgm id="{F9B9DEA3-5F09-4F9C-933B-3799E1E66A0E}"/>
                                            </p:graphic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
                                            <p:graphicEl>
                                              <a:dgm id="{F9B9DEA3-5F09-4F9C-933B-3799E1E66A0E}"/>
                                            </p:graphic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
                                            <p:graphicEl>
                                              <a:dgm id="{F9B9DEA3-5F09-4F9C-933B-3799E1E66A0E}"/>
                                            </p:graphicEl>
                                          </p:spTgt>
                                        </p:tgtEl>
                                        <p:attrNameLst>
                                          <p:attrName>ppt_y</p:attrName>
                                        </p:attrNameLst>
                                      </p:cBhvr>
                                      <p:tavLst>
                                        <p:tav tm="0">
                                          <p:val>
                                            <p:strVal val="#ppt_y+0.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0" presetClass="entr" presetSubtype="0" fill="hold" grpId="0" nodeType="clickEffect">
                                  <p:stCondLst>
                                    <p:cond delay="0"/>
                                  </p:stCondLst>
                                  <p:childTnLst>
                                    <p:set>
                                      <p:cBhvr>
                                        <p:cTn id="82" dur="1" fill="hold">
                                          <p:stCondLst>
                                            <p:cond delay="0"/>
                                          </p:stCondLst>
                                        </p:cTn>
                                        <p:tgtEl>
                                          <p:spTgt spid="7">
                                            <p:graphicEl>
                                              <a:dgm id="{C454D00A-84BE-4B8B-B8F1-D7A43DC9FF6E}"/>
                                            </p:graphicEl>
                                          </p:spTgt>
                                        </p:tgtEl>
                                        <p:attrNameLst>
                                          <p:attrName>style.visibility</p:attrName>
                                        </p:attrNameLst>
                                      </p:cBhvr>
                                      <p:to>
                                        <p:strVal val="visible"/>
                                      </p:to>
                                    </p:set>
                                    <p:animEffect transition="in" filter="fade">
                                      <p:cBhvr>
                                        <p:cTn id="83" dur="800" decel="100000"/>
                                        <p:tgtEl>
                                          <p:spTgt spid="7">
                                            <p:graphicEl>
                                              <a:dgm id="{C454D00A-84BE-4B8B-B8F1-D7A43DC9FF6E}"/>
                                            </p:graphicEl>
                                          </p:spTgt>
                                        </p:tgtEl>
                                      </p:cBhvr>
                                    </p:animEffect>
                                    <p:anim calcmode="lin" valueType="num">
                                      <p:cBhvr>
                                        <p:cTn id="84" dur="800" decel="100000" fill="hold"/>
                                        <p:tgtEl>
                                          <p:spTgt spid="7">
                                            <p:graphicEl>
                                              <a:dgm id="{C454D00A-84BE-4B8B-B8F1-D7A43DC9FF6E}"/>
                                            </p:graphicEl>
                                          </p:spTgt>
                                        </p:tgtEl>
                                        <p:attrNameLst>
                                          <p:attrName>style.rotation</p:attrName>
                                        </p:attrNameLst>
                                      </p:cBhvr>
                                      <p:tavLst>
                                        <p:tav tm="0">
                                          <p:val>
                                            <p:fltVal val="-90"/>
                                          </p:val>
                                        </p:tav>
                                        <p:tav tm="100000">
                                          <p:val>
                                            <p:fltVal val="0"/>
                                          </p:val>
                                        </p:tav>
                                      </p:tavLst>
                                    </p:anim>
                                    <p:anim calcmode="lin" valueType="num">
                                      <p:cBhvr>
                                        <p:cTn id="85" dur="800" decel="100000" fill="hold"/>
                                        <p:tgtEl>
                                          <p:spTgt spid="7">
                                            <p:graphicEl>
                                              <a:dgm id="{C454D00A-84BE-4B8B-B8F1-D7A43DC9FF6E}"/>
                                            </p:graphicEl>
                                          </p:spTgt>
                                        </p:tgtEl>
                                        <p:attrNameLst>
                                          <p:attrName>ppt_x</p:attrName>
                                        </p:attrNameLst>
                                      </p:cBhvr>
                                      <p:tavLst>
                                        <p:tav tm="0">
                                          <p:val>
                                            <p:strVal val="#ppt_x+0.4"/>
                                          </p:val>
                                        </p:tav>
                                        <p:tav tm="100000">
                                          <p:val>
                                            <p:strVal val="#ppt_x-0.05"/>
                                          </p:val>
                                        </p:tav>
                                      </p:tavLst>
                                    </p:anim>
                                    <p:anim calcmode="lin" valueType="num">
                                      <p:cBhvr>
                                        <p:cTn id="86" dur="800" decel="100000" fill="hold"/>
                                        <p:tgtEl>
                                          <p:spTgt spid="7">
                                            <p:graphicEl>
                                              <a:dgm id="{C454D00A-84BE-4B8B-B8F1-D7A43DC9FF6E}"/>
                                            </p:graphicEl>
                                          </p:spTgt>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7">
                                            <p:graphicEl>
                                              <a:dgm id="{C454D00A-84BE-4B8B-B8F1-D7A43DC9FF6E}"/>
                                            </p:graphicEl>
                                          </p:spTgt>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7">
                                            <p:graphicEl>
                                              <a:dgm id="{C454D00A-84BE-4B8B-B8F1-D7A43DC9FF6E}"/>
                                            </p:graphicEl>
                                          </p:spTgt>
                                        </p:tgtEl>
                                        <p:attrNameLst>
                                          <p:attrName>ppt_y</p:attrName>
                                        </p:attrNameLst>
                                      </p:cBhvr>
                                      <p:tavLst>
                                        <p:tav tm="0">
                                          <p:val>
                                            <p:strVal val="#ppt_y+0.1"/>
                                          </p:val>
                                        </p:tav>
                                        <p:tav tm="100000">
                                          <p:val>
                                            <p:strVal val="#ppt_y"/>
                                          </p:val>
                                        </p:tav>
                                      </p:tavLst>
                                    </p:anim>
                                  </p:childTnLst>
                                </p:cTn>
                              </p:par>
                              <p:par>
                                <p:cTn id="89" presetID="30" presetClass="entr" presetSubtype="0" fill="hold" grpId="0" nodeType="withEffect">
                                  <p:stCondLst>
                                    <p:cond delay="0"/>
                                  </p:stCondLst>
                                  <p:childTnLst>
                                    <p:set>
                                      <p:cBhvr>
                                        <p:cTn id="90" dur="1" fill="hold">
                                          <p:stCondLst>
                                            <p:cond delay="0"/>
                                          </p:stCondLst>
                                        </p:cTn>
                                        <p:tgtEl>
                                          <p:spTgt spid="7">
                                            <p:graphicEl>
                                              <a:dgm id="{AA1D052F-72C0-4C4B-9916-3BC24091D93A}"/>
                                            </p:graphicEl>
                                          </p:spTgt>
                                        </p:tgtEl>
                                        <p:attrNameLst>
                                          <p:attrName>style.visibility</p:attrName>
                                        </p:attrNameLst>
                                      </p:cBhvr>
                                      <p:to>
                                        <p:strVal val="visible"/>
                                      </p:to>
                                    </p:set>
                                    <p:animEffect transition="in" filter="fade">
                                      <p:cBhvr>
                                        <p:cTn id="91" dur="800" decel="100000"/>
                                        <p:tgtEl>
                                          <p:spTgt spid="7">
                                            <p:graphicEl>
                                              <a:dgm id="{AA1D052F-72C0-4C4B-9916-3BC24091D93A}"/>
                                            </p:graphicEl>
                                          </p:spTgt>
                                        </p:tgtEl>
                                      </p:cBhvr>
                                    </p:animEffect>
                                    <p:anim calcmode="lin" valueType="num">
                                      <p:cBhvr>
                                        <p:cTn id="92" dur="800" decel="100000" fill="hold"/>
                                        <p:tgtEl>
                                          <p:spTgt spid="7">
                                            <p:graphicEl>
                                              <a:dgm id="{AA1D052F-72C0-4C4B-9916-3BC24091D93A}"/>
                                            </p:graphicEl>
                                          </p:spTgt>
                                        </p:tgtEl>
                                        <p:attrNameLst>
                                          <p:attrName>style.rotation</p:attrName>
                                        </p:attrNameLst>
                                      </p:cBhvr>
                                      <p:tavLst>
                                        <p:tav tm="0">
                                          <p:val>
                                            <p:fltVal val="-90"/>
                                          </p:val>
                                        </p:tav>
                                        <p:tav tm="100000">
                                          <p:val>
                                            <p:fltVal val="0"/>
                                          </p:val>
                                        </p:tav>
                                      </p:tavLst>
                                    </p:anim>
                                    <p:anim calcmode="lin" valueType="num">
                                      <p:cBhvr>
                                        <p:cTn id="93" dur="800" decel="100000" fill="hold"/>
                                        <p:tgtEl>
                                          <p:spTgt spid="7">
                                            <p:graphicEl>
                                              <a:dgm id="{AA1D052F-72C0-4C4B-9916-3BC24091D93A}"/>
                                            </p:graphicEl>
                                          </p:spTgt>
                                        </p:tgtEl>
                                        <p:attrNameLst>
                                          <p:attrName>ppt_x</p:attrName>
                                        </p:attrNameLst>
                                      </p:cBhvr>
                                      <p:tavLst>
                                        <p:tav tm="0">
                                          <p:val>
                                            <p:strVal val="#ppt_x+0.4"/>
                                          </p:val>
                                        </p:tav>
                                        <p:tav tm="100000">
                                          <p:val>
                                            <p:strVal val="#ppt_x-0.05"/>
                                          </p:val>
                                        </p:tav>
                                      </p:tavLst>
                                    </p:anim>
                                    <p:anim calcmode="lin" valueType="num">
                                      <p:cBhvr>
                                        <p:cTn id="94" dur="800" decel="100000" fill="hold"/>
                                        <p:tgtEl>
                                          <p:spTgt spid="7">
                                            <p:graphicEl>
                                              <a:dgm id="{AA1D052F-72C0-4C4B-9916-3BC24091D93A}"/>
                                            </p:graphicEl>
                                          </p:spTgt>
                                        </p:tgtEl>
                                        <p:attrNameLst>
                                          <p:attrName>ppt_y</p:attrName>
                                        </p:attrNameLst>
                                      </p:cBhvr>
                                      <p:tavLst>
                                        <p:tav tm="0">
                                          <p:val>
                                            <p:strVal val="#ppt_y-0.4"/>
                                          </p:val>
                                        </p:tav>
                                        <p:tav tm="100000">
                                          <p:val>
                                            <p:strVal val="#ppt_y+0.1"/>
                                          </p:val>
                                        </p:tav>
                                      </p:tavLst>
                                    </p:anim>
                                    <p:anim calcmode="lin" valueType="num">
                                      <p:cBhvr>
                                        <p:cTn id="95" dur="200" accel="100000" fill="hold">
                                          <p:stCondLst>
                                            <p:cond delay="800"/>
                                          </p:stCondLst>
                                        </p:cTn>
                                        <p:tgtEl>
                                          <p:spTgt spid="7">
                                            <p:graphicEl>
                                              <a:dgm id="{AA1D052F-72C0-4C4B-9916-3BC24091D93A}"/>
                                            </p:graphicEl>
                                          </p:spTgt>
                                        </p:tgtEl>
                                        <p:attrNameLst>
                                          <p:attrName>ppt_x</p:attrName>
                                        </p:attrNameLst>
                                      </p:cBhvr>
                                      <p:tavLst>
                                        <p:tav tm="0">
                                          <p:val>
                                            <p:strVal val="#ppt_x-0.05"/>
                                          </p:val>
                                        </p:tav>
                                        <p:tav tm="100000">
                                          <p:val>
                                            <p:strVal val="#ppt_x"/>
                                          </p:val>
                                        </p:tav>
                                      </p:tavLst>
                                    </p:anim>
                                    <p:anim calcmode="lin" valueType="num">
                                      <p:cBhvr>
                                        <p:cTn id="96" dur="200" accel="100000" fill="hold">
                                          <p:stCondLst>
                                            <p:cond delay="800"/>
                                          </p:stCondLst>
                                        </p:cTn>
                                        <p:tgtEl>
                                          <p:spTgt spid="7">
                                            <p:graphicEl>
                                              <a:dgm id="{AA1D052F-72C0-4C4B-9916-3BC24091D93A}"/>
                                            </p:graphicEl>
                                          </p:spTgt>
                                        </p:tgtEl>
                                        <p:attrNameLst>
                                          <p:attrName>ppt_y</p:attrName>
                                        </p:attrNameLst>
                                      </p:cBhvr>
                                      <p:tavLst>
                                        <p:tav tm="0">
                                          <p:val>
                                            <p:strVal val="#ppt_y+0.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0" presetClass="entr" presetSubtype="0" fill="hold" grpId="0" nodeType="clickEffect">
                                  <p:stCondLst>
                                    <p:cond delay="0"/>
                                  </p:stCondLst>
                                  <p:childTnLst>
                                    <p:set>
                                      <p:cBhvr>
                                        <p:cTn id="100" dur="1" fill="hold">
                                          <p:stCondLst>
                                            <p:cond delay="0"/>
                                          </p:stCondLst>
                                        </p:cTn>
                                        <p:tgtEl>
                                          <p:spTgt spid="7">
                                            <p:graphicEl>
                                              <a:dgm id="{3498A026-CFED-4283-930F-86779D035D67}"/>
                                            </p:graphicEl>
                                          </p:spTgt>
                                        </p:tgtEl>
                                        <p:attrNameLst>
                                          <p:attrName>style.visibility</p:attrName>
                                        </p:attrNameLst>
                                      </p:cBhvr>
                                      <p:to>
                                        <p:strVal val="visible"/>
                                      </p:to>
                                    </p:set>
                                    <p:animEffect transition="in" filter="fade">
                                      <p:cBhvr>
                                        <p:cTn id="101" dur="800" decel="100000"/>
                                        <p:tgtEl>
                                          <p:spTgt spid="7">
                                            <p:graphicEl>
                                              <a:dgm id="{3498A026-CFED-4283-930F-86779D035D67}"/>
                                            </p:graphicEl>
                                          </p:spTgt>
                                        </p:tgtEl>
                                      </p:cBhvr>
                                    </p:animEffect>
                                    <p:anim calcmode="lin" valueType="num">
                                      <p:cBhvr>
                                        <p:cTn id="102" dur="800" decel="100000" fill="hold"/>
                                        <p:tgtEl>
                                          <p:spTgt spid="7">
                                            <p:graphicEl>
                                              <a:dgm id="{3498A026-CFED-4283-930F-86779D035D67}"/>
                                            </p:graphicEl>
                                          </p:spTgt>
                                        </p:tgtEl>
                                        <p:attrNameLst>
                                          <p:attrName>style.rotation</p:attrName>
                                        </p:attrNameLst>
                                      </p:cBhvr>
                                      <p:tavLst>
                                        <p:tav tm="0">
                                          <p:val>
                                            <p:fltVal val="-90"/>
                                          </p:val>
                                        </p:tav>
                                        <p:tav tm="100000">
                                          <p:val>
                                            <p:fltVal val="0"/>
                                          </p:val>
                                        </p:tav>
                                      </p:tavLst>
                                    </p:anim>
                                    <p:anim calcmode="lin" valueType="num">
                                      <p:cBhvr>
                                        <p:cTn id="103" dur="800" decel="100000" fill="hold"/>
                                        <p:tgtEl>
                                          <p:spTgt spid="7">
                                            <p:graphicEl>
                                              <a:dgm id="{3498A026-CFED-4283-930F-86779D035D67}"/>
                                            </p:graphicEl>
                                          </p:spTgt>
                                        </p:tgtEl>
                                        <p:attrNameLst>
                                          <p:attrName>ppt_x</p:attrName>
                                        </p:attrNameLst>
                                      </p:cBhvr>
                                      <p:tavLst>
                                        <p:tav tm="0">
                                          <p:val>
                                            <p:strVal val="#ppt_x+0.4"/>
                                          </p:val>
                                        </p:tav>
                                        <p:tav tm="100000">
                                          <p:val>
                                            <p:strVal val="#ppt_x-0.05"/>
                                          </p:val>
                                        </p:tav>
                                      </p:tavLst>
                                    </p:anim>
                                    <p:anim calcmode="lin" valueType="num">
                                      <p:cBhvr>
                                        <p:cTn id="104" dur="800" decel="100000" fill="hold"/>
                                        <p:tgtEl>
                                          <p:spTgt spid="7">
                                            <p:graphicEl>
                                              <a:dgm id="{3498A026-CFED-4283-930F-86779D035D67}"/>
                                            </p:graphicEl>
                                          </p:spTgt>
                                        </p:tgtEl>
                                        <p:attrNameLst>
                                          <p:attrName>ppt_y</p:attrName>
                                        </p:attrNameLst>
                                      </p:cBhvr>
                                      <p:tavLst>
                                        <p:tav tm="0">
                                          <p:val>
                                            <p:strVal val="#ppt_y-0.4"/>
                                          </p:val>
                                        </p:tav>
                                        <p:tav tm="100000">
                                          <p:val>
                                            <p:strVal val="#ppt_y+0.1"/>
                                          </p:val>
                                        </p:tav>
                                      </p:tavLst>
                                    </p:anim>
                                    <p:anim calcmode="lin" valueType="num">
                                      <p:cBhvr>
                                        <p:cTn id="105" dur="200" accel="100000" fill="hold">
                                          <p:stCondLst>
                                            <p:cond delay="800"/>
                                          </p:stCondLst>
                                        </p:cTn>
                                        <p:tgtEl>
                                          <p:spTgt spid="7">
                                            <p:graphicEl>
                                              <a:dgm id="{3498A026-CFED-4283-930F-86779D035D67}"/>
                                            </p:graphicEl>
                                          </p:spTgt>
                                        </p:tgtEl>
                                        <p:attrNameLst>
                                          <p:attrName>ppt_x</p:attrName>
                                        </p:attrNameLst>
                                      </p:cBhvr>
                                      <p:tavLst>
                                        <p:tav tm="0">
                                          <p:val>
                                            <p:strVal val="#ppt_x-0.05"/>
                                          </p:val>
                                        </p:tav>
                                        <p:tav tm="100000">
                                          <p:val>
                                            <p:strVal val="#ppt_x"/>
                                          </p:val>
                                        </p:tav>
                                      </p:tavLst>
                                    </p:anim>
                                    <p:anim calcmode="lin" valueType="num">
                                      <p:cBhvr>
                                        <p:cTn id="106" dur="200" accel="100000" fill="hold">
                                          <p:stCondLst>
                                            <p:cond delay="800"/>
                                          </p:stCondLst>
                                        </p:cTn>
                                        <p:tgtEl>
                                          <p:spTgt spid="7">
                                            <p:graphicEl>
                                              <a:dgm id="{3498A026-CFED-4283-930F-86779D035D67}"/>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1"/>
          </p:nvPr>
        </p:nvPicPr>
        <p:blipFill>
          <a:blip r:embed="rId3" cstate="print"/>
          <a:srcRect/>
          <a:stretch>
            <a:fillRect/>
          </a:stretch>
        </p:blipFill>
        <p:spPr>
          <a:xfrm>
            <a:off x="914398" y="1295400"/>
            <a:ext cx="7239002" cy="4724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6" name="Title 5"/>
          <p:cNvSpPr>
            <a:spLocks noGrp="1"/>
          </p:cNvSpPr>
          <p:nvPr>
            <p:ph type="title"/>
          </p:nvPr>
        </p:nvSpPr>
        <p:spPr>
          <a:xfrm>
            <a:off x="609600" y="228600"/>
            <a:ext cx="7772400" cy="719137"/>
          </a:xfrm>
        </p:spPr>
        <p:txBody>
          <a:bodyPr/>
          <a:lstStyle/>
          <a:p>
            <a:r>
              <a:rPr lang="fa-IR" dirty="0"/>
              <a:t>اثر پشتاپشتی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مالی و ریاضی</a:t>
            </a:r>
            <a:endParaRPr lang="en-US" dirty="0"/>
          </a:p>
        </p:txBody>
      </p:sp>
      <p:sp>
        <p:nvSpPr>
          <p:cNvPr id="290818" name="Text Box 2"/>
          <p:cNvSpPr txBox="1">
            <a:spLocks noChangeArrowheads="1"/>
          </p:cNvSpPr>
          <p:nvPr/>
        </p:nvSpPr>
        <p:spPr bwMode="auto">
          <a:xfrm>
            <a:off x="3886200" y="1905000"/>
            <a:ext cx="20574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قیمت‌گذاری مشتقه‌ها</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19" name="Text Box 3"/>
          <p:cNvSpPr txBox="1">
            <a:spLocks noChangeArrowheads="1"/>
          </p:cNvSpPr>
          <p:nvPr/>
        </p:nvSpPr>
        <p:spPr bwMode="auto">
          <a:xfrm rot="779356">
            <a:off x="1371600" y="4038600"/>
            <a:ext cx="3200400" cy="44767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مدل قیمت‌گذاری دارایی‌های سرمایه‌ای</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0" name="Text Box 4"/>
          <p:cNvSpPr txBox="1">
            <a:spLocks noChangeArrowheads="1"/>
          </p:cNvSpPr>
          <p:nvPr/>
        </p:nvSpPr>
        <p:spPr bwMode="auto">
          <a:xfrm rot="1117991">
            <a:off x="3048000" y="2743200"/>
            <a:ext cx="2895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نظریۀ تصمیم‌گیری</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21" name="Text Box 5"/>
          <p:cNvSpPr txBox="1">
            <a:spLocks noChangeArrowheads="1"/>
          </p:cNvSpPr>
          <p:nvPr/>
        </p:nvSpPr>
        <p:spPr bwMode="auto">
          <a:xfrm>
            <a:off x="838200" y="1676400"/>
            <a:ext cx="2895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رفتار پویای قیمت‌های اوراق بهادار</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22" name="Text Box 6"/>
          <p:cNvSpPr txBox="1">
            <a:spLocks noChangeArrowheads="1"/>
          </p:cNvSpPr>
          <p:nvPr/>
        </p:nvSpPr>
        <p:spPr bwMode="auto">
          <a:xfrm>
            <a:off x="990600" y="2895600"/>
            <a:ext cx="2895600" cy="44767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رفتار تجربی قیمت‌ها</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3" name="Text Box 7"/>
          <p:cNvSpPr txBox="1">
            <a:spLocks noChangeArrowheads="1"/>
          </p:cNvSpPr>
          <p:nvPr/>
        </p:nvSpPr>
        <p:spPr bwMode="auto">
          <a:xfrm>
            <a:off x="5486400" y="3429000"/>
            <a:ext cx="2895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رفتار پویای قیمت‌های اوراق بهادار</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0824" name="Text Box 8"/>
          <p:cNvSpPr txBox="1">
            <a:spLocks noChangeArrowheads="1"/>
          </p:cNvSpPr>
          <p:nvPr/>
        </p:nvSpPr>
        <p:spPr bwMode="auto">
          <a:xfrm>
            <a:off x="5410200" y="1524000"/>
            <a:ext cx="2220593" cy="42703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نظریۀ سبد اوراق بهادار</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5" name="Text Box 9"/>
          <p:cNvSpPr txBox="1">
            <a:spLocks noChangeArrowheads="1"/>
          </p:cNvSpPr>
          <p:nvPr/>
        </p:nvSpPr>
        <p:spPr bwMode="auto">
          <a:xfrm>
            <a:off x="4876800" y="4114800"/>
            <a:ext cx="2843212" cy="429409"/>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نظریۀ میانگین- واریانس  مارکویتز</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0826" name="Text Box 10"/>
          <p:cNvSpPr txBox="1">
            <a:spLocks noChangeArrowheads="1"/>
          </p:cNvSpPr>
          <p:nvPr/>
        </p:nvSpPr>
        <p:spPr bwMode="auto">
          <a:xfrm>
            <a:off x="4267200" y="5029200"/>
            <a:ext cx="2614612"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Zar" pitchFamily="2" charset="-78"/>
              </a:rPr>
              <a:t>قضیۀ مطلوبیت موردانتظار</a:t>
            </a:r>
            <a:endParaRPr kumimoji="0" lang="en-US" sz="2000" b="0" i="0" u="none" strike="noStrike" cap="none" normalizeH="0" baseline="0" smtClean="0">
              <a:ln>
                <a:noFill/>
              </a:ln>
              <a:solidFill>
                <a:schemeClr val="tx1"/>
              </a:solidFill>
              <a:effectLst/>
              <a:latin typeface="Arial" pitchFamily="34" charset="0"/>
              <a:cs typeface="B Zar" pitchFamily="2" charset="-78"/>
            </a:endParaRPr>
          </a:p>
        </p:txBody>
      </p:sp>
      <p:sp>
        <p:nvSpPr>
          <p:cNvPr id="290827" name="Text Box 11"/>
          <p:cNvSpPr txBox="1">
            <a:spLocks noChangeArrowheads="1"/>
          </p:cNvSpPr>
          <p:nvPr/>
        </p:nvSpPr>
        <p:spPr bwMode="auto">
          <a:xfrm rot="20675331">
            <a:off x="619336" y="5140332"/>
            <a:ext cx="2614612"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نظریۀ انتظارات</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90821"/>
                                        </p:tgtEl>
                                        <p:attrNameLst>
                                          <p:attrName>style.visibility</p:attrName>
                                        </p:attrNameLst>
                                      </p:cBhvr>
                                      <p:to>
                                        <p:strVal val="visible"/>
                                      </p:to>
                                    </p:set>
                                    <p:animEffect transition="in" filter="wipe(down)">
                                      <p:cBhvr>
                                        <p:cTn id="7" dur="580">
                                          <p:stCondLst>
                                            <p:cond delay="0"/>
                                          </p:stCondLst>
                                        </p:cTn>
                                        <p:tgtEl>
                                          <p:spTgt spid="290821"/>
                                        </p:tgtEl>
                                      </p:cBhvr>
                                    </p:animEffect>
                                    <p:anim calcmode="lin" valueType="num">
                                      <p:cBhvr>
                                        <p:cTn id="8" dur="1822" tmFilter="0,0; 0.14,0.36; 0.43,0.73; 0.71,0.91; 1.0,1.0">
                                          <p:stCondLst>
                                            <p:cond delay="0"/>
                                          </p:stCondLst>
                                        </p:cTn>
                                        <p:tgtEl>
                                          <p:spTgt spid="2908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08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08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08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08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90821"/>
                                        </p:tgtEl>
                                      </p:cBhvr>
                                      <p:to x="100000" y="60000"/>
                                    </p:animScale>
                                    <p:animScale>
                                      <p:cBhvr>
                                        <p:cTn id="14" dur="166" decel="50000">
                                          <p:stCondLst>
                                            <p:cond delay="676"/>
                                          </p:stCondLst>
                                        </p:cTn>
                                        <p:tgtEl>
                                          <p:spTgt spid="290821"/>
                                        </p:tgtEl>
                                      </p:cBhvr>
                                      <p:to x="100000" y="100000"/>
                                    </p:animScale>
                                    <p:animScale>
                                      <p:cBhvr>
                                        <p:cTn id="15" dur="26">
                                          <p:stCondLst>
                                            <p:cond delay="1312"/>
                                          </p:stCondLst>
                                        </p:cTn>
                                        <p:tgtEl>
                                          <p:spTgt spid="290821"/>
                                        </p:tgtEl>
                                      </p:cBhvr>
                                      <p:to x="100000" y="80000"/>
                                    </p:animScale>
                                    <p:animScale>
                                      <p:cBhvr>
                                        <p:cTn id="16" dur="166" decel="50000">
                                          <p:stCondLst>
                                            <p:cond delay="1338"/>
                                          </p:stCondLst>
                                        </p:cTn>
                                        <p:tgtEl>
                                          <p:spTgt spid="290821"/>
                                        </p:tgtEl>
                                      </p:cBhvr>
                                      <p:to x="100000" y="100000"/>
                                    </p:animScale>
                                    <p:animScale>
                                      <p:cBhvr>
                                        <p:cTn id="17" dur="26">
                                          <p:stCondLst>
                                            <p:cond delay="1642"/>
                                          </p:stCondLst>
                                        </p:cTn>
                                        <p:tgtEl>
                                          <p:spTgt spid="290821"/>
                                        </p:tgtEl>
                                      </p:cBhvr>
                                      <p:to x="100000" y="90000"/>
                                    </p:animScale>
                                    <p:animScale>
                                      <p:cBhvr>
                                        <p:cTn id="18" dur="166" decel="50000">
                                          <p:stCondLst>
                                            <p:cond delay="1668"/>
                                          </p:stCondLst>
                                        </p:cTn>
                                        <p:tgtEl>
                                          <p:spTgt spid="290821"/>
                                        </p:tgtEl>
                                      </p:cBhvr>
                                      <p:to x="100000" y="100000"/>
                                    </p:animScale>
                                    <p:animScale>
                                      <p:cBhvr>
                                        <p:cTn id="19" dur="26">
                                          <p:stCondLst>
                                            <p:cond delay="1808"/>
                                          </p:stCondLst>
                                        </p:cTn>
                                        <p:tgtEl>
                                          <p:spTgt spid="290821"/>
                                        </p:tgtEl>
                                      </p:cBhvr>
                                      <p:to x="100000" y="95000"/>
                                    </p:animScale>
                                    <p:animScale>
                                      <p:cBhvr>
                                        <p:cTn id="20" dur="166" decel="50000">
                                          <p:stCondLst>
                                            <p:cond delay="1834"/>
                                          </p:stCondLst>
                                        </p:cTn>
                                        <p:tgtEl>
                                          <p:spTgt spid="29082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90818"/>
                                        </p:tgtEl>
                                        <p:attrNameLst>
                                          <p:attrName>style.visibility</p:attrName>
                                        </p:attrNameLst>
                                      </p:cBhvr>
                                      <p:to>
                                        <p:strVal val="visible"/>
                                      </p:to>
                                    </p:set>
                                    <p:animEffect transition="in" filter="wipe(down)">
                                      <p:cBhvr>
                                        <p:cTn id="23" dur="580">
                                          <p:stCondLst>
                                            <p:cond delay="0"/>
                                          </p:stCondLst>
                                        </p:cTn>
                                        <p:tgtEl>
                                          <p:spTgt spid="290818"/>
                                        </p:tgtEl>
                                      </p:cBhvr>
                                    </p:animEffect>
                                    <p:anim calcmode="lin" valueType="num">
                                      <p:cBhvr>
                                        <p:cTn id="24" dur="1822" tmFilter="0,0; 0.14,0.36; 0.43,0.73; 0.71,0.91; 1.0,1.0">
                                          <p:stCondLst>
                                            <p:cond delay="0"/>
                                          </p:stCondLst>
                                        </p:cTn>
                                        <p:tgtEl>
                                          <p:spTgt spid="2908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908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908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908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90818"/>
                                        </p:tgtEl>
                                        <p:attrNameLst>
                                          <p:attrName>ppt_y</p:attrName>
                                        </p:attrNameLst>
                                      </p:cBhvr>
                                      <p:tavLst>
                                        <p:tav tm="0" fmla="#ppt_y-sin(pi*$)/81">
                                          <p:val>
                                            <p:fltVal val="0"/>
                                          </p:val>
                                        </p:tav>
                                        <p:tav tm="100000">
                                          <p:val>
                                            <p:fltVal val="1"/>
                                          </p:val>
                                        </p:tav>
                                      </p:tavLst>
                                    </p:anim>
                                    <p:animScale>
                                      <p:cBhvr>
                                        <p:cTn id="29" dur="26">
                                          <p:stCondLst>
                                            <p:cond delay="650"/>
                                          </p:stCondLst>
                                        </p:cTn>
                                        <p:tgtEl>
                                          <p:spTgt spid="290818"/>
                                        </p:tgtEl>
                                      </p:cBhvr>
                                      <p:to x="100000" y="60000"/>
                                    </p:animScale>
                                    <p:animScale>
                                      <p:cBhvr>
                                        <p:cTn id="30" dur="166" decel="50000">
                                          <p:stCondLst>
                                            <p:cond delay="676"/>
                                          </p:stCondLst>
                                        </p:cTn>
                                        <p:tgtEl>
                                          <p:spTgt spid="290818"/>
                                        </p:tgtEl>
                                      </p:cBhvr>
                                      <p:to x="100000" y="100000"/>
                                    </p:animScale>
                                    <p:animScale>
                                      <p:cBhvr>
                                        <p:cTn id="31" dur="26">
                                          <p:stCondLst>
                                            <p:cond delay="1312"/>
                                          </p:stCondLst>
                                        </p:cTn>
                                        <p:tgtEl>
                                          <p:spTgt spid="290818"/>
                                        </p:tgtEl>
                                      </p:cBhvr>
                                      <p:to x="100000" y="80000"/>
                                    </p:animScale>
                                    <p:animScale>
                                      <p:cBhvr>
                                        <p:cTn id="32" dur="166" decel="50000">
                                          <p:stCondLst>
                                            <p:cond delay="1338"/>
                                          </p:stCondLst>
                                        </p:cTn>
                                        <p:tgtEl>
                                          <p:spTgt spid="290818"/>
                                        </p:tgtEl>
                                      </p:cBhvr>
                                      <p:to x="100000" y="100000"/>
                                    </p:animScale>
                                    <p:animScale>
                                      <p:cBhvr>
                                        <p:cTn id="33" dur="26">
                                          <p:stCondLst>
                                            <p:cond delay="1642"/>
                                          </p:stCondLst>
                                        </p:cTn>
                                        <p:tgtEl>
                                          <p:spTgt spid="290818"/>
                                        </p:tgtEl>
                                      </p:cBhvr>
                                      <p:to x="100000" y="90000"/>
                                    </p:animScale>
                                    <p:animScale>
                                      <p:cBhvr>
                                        <p:cTn id="34" dur="166" decel="50000">
                                          <p:stCondLst>
                                            <p:cond delay="1668"/>
                                          </p:stCondLst>
                                        </p:cTn>
                                        <p:tgtEl>
                                          <p:spTgt spid="290818"/>
                                        </p:tgtEl>
                                      </p:cBhvr>
                                      <p:to x="100000" y="100000"/>
                                    </p:animScale>
                                    <p:animScale>
                                      <p:cBhvr>
                                        <p:cTn id="35" dur="26">
                                          <p:stCondLst>
                                            <p:cond delay="1808"/>
                                          </p:stCondLst>
                                        </p:cTn>
                                        <p:tgtEl>
                                          <p:spTgt spid="290818"/>
                                        </p:tgtEl>
                                      </p:cBhvr>
                                      <p:to x="100000" y="95000"/>
                                    </p:animScale>
                                    <p:animScale>
                                      <p:cBhvr>
                                        <p:cTn id="36" dur="166" decel="50000">
                                          <p:stCondLst>
                                            <p:cond delay="1834"/>
                                          </p:stCondLst>
                                        </p:cTn>
                                        <p:tgtEl>
                                          <p:spTgt spid="29081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90820"/>
                                        </p:tgtEl>
                                        <p:attrNameLst>
                                          <p:attrName>style.visibility</p:attrName>
                                        </p:attrNameLst>
                                      </p:cBhvr>
                                      <p:to>
                                        <p:strVal val="visible"/>
                                      </p:to>
                                    </p:set>
                                    <p:animEffect transition="in" filter="wipe(down)">
                                      <p:cBhvr>
                                        <p:cTn id="39" dur="580">
                                          <p:stCondLst>
                                            <p:cond delay="0"/>
                                          </p:stCondLst>
                                        </p:cTn>
                                        <p:tgtEl>
                                          <p:spTgt spid="290820"/>
                                        </p:tgtEl>
                                      </p:cBhvr>
                                    </p:animEffect>
                                    <p:anim calcmode="lin" valueType="num">
                                      <p:cBhvr>
                                        <p:cTn id="40" dur="1822" tmFilter="0,0; 0.14,0.36; 0.43,0.73; 0.71,0.91; 1.0,1.0">
                                          <p:stCondLst>
                                            <p:cond delay="0"/>
                                          </p:stCondLst>
                                        </p:cTn>
                                        <p:tgtEl>
                                          <p:spTgt spid="29082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9082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9082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9082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90820"/>
                                        </p:tgtEl>
                                        <p:attrNameLst>
                                          <p:attrName>ppt_y</p:attrName>
                                        </p:attrNameLst>
                                      </p:cBhvr>
                                      <p:tavLst>
                                        <p:tav tm="0" fmla="#ppt_y-sin(pi*$)/81">
                                          <p:val>
                                            <p:fltVal val="0"/>
                                          </p:val>
                                        </p:tav>
                                        <p:tav tm="100000">
                                          <p:val>
                                            <p:fltVal val="1"/>
                                          </p:val>
                                        </p:tav>
                                      </p:tavLst>
                                    </p:anim>
                                    <p:animScale>
                                      <p:cBhvr>
                                        <p:cTn id="45" dur="26">
                                          <p:stCondLst>
                                            <p:cond delay="650"/>
                                          </p:stCondLst>
                                        </p:cTn>
                                        <p:tgtEl>
                                          <p:spTgt spid="290820"/>
                                        </p:tgtEl>
                                      </p:cBhvr>
                                      <p:to x="100000" y="60000"/>
                                    </p:animScale>
                                    <p:animScale>
                                      <p:cBhvr>
                                        <p:cTn id="46" dur="166" decel="50000">
                                          <p:stCondLst>
                                            <p:cond delay="676"/>
                                          </p:stCondLst>
                                        </p:cTn>
                                        <p:tgtEl>
                                          <p:spTgt spid="290820"/>
                                        </p:tgtEl>
                                      </p:cBhvr>
                                      <p:to x="100000" y="100000"/>
                                    </p:animScale>
                                    <p:animScale>
                                      <p:cBhvr>
                                        <p:cTn id="47" dur="26">
                                          <p:stCondLst>
                                            <p:cond delay="1312"/>
                                          </p:stCondLst>
                                        </p:cTn>
                                        <p:tgtEl>
                                          <p:spTgt spid="290820"/>
                                        </p:tgtEl>
                                      </p:cBhvr>
                                      <p:to x="100000" y="80000"/>
                                    </p:animScale>
                                    <p:animScale>
                                      <p:cBhvr>
                                        <p:cTn id="48" dur="166" decel="50000">
                                          <p:stCondLst>
                                            <p:cond delay="1338"/>
                                          </p:stCondLst>
                                        </p:cTn>
                                        <p:tgtEl>
                                          <p:spTgt spid="290820"/>
                                        </p:tgtEl>
                                      </p:cBhvr>
                                      <p:to x="100000" y="100000"/>
                                    </p:animScale>
                                    <p:animScale>
                                      <p:cBhvr>
                                        <p:cTn id="49" dur="26">
                                          <p:stCondLst>
                                            <p:cond delay="1642"/>
                                          </p:stCondLst>
                                        </p:cTn>
                                        <p:tgtEl>
                                          <p:spTgt spid="290820"/>
                                        </p:tgtEl>
                                      </p:cBhvr>
                                      <p:to x="100000" y="90000"/>
                                    </p:animScale>
                                    <p:animScale>
                                      <p:cBhvr>
                                        <p:cTn id="50" dur="166" decel="50000">
                                          <p:stCondLst>
                                            <p:cond delay="1668"/>
                                          </p:stCondLst>
                                        </p:cTn>
                                        <p:tgtEl>
                                          <p:spTgt spid="290820"/>
                                        </p:tgtEl>
                                      </p:cBhvr>
                                      <p:to x="100000" y="100000"/>
                                    </p:animScale>
                                    <p:animScale>
                                      <p:cBhvr>
                                        <p:cTn id="51" dur="26">
                                          <p:stCondLst>
                                            <p:cond delay="1808"/>
                                          </p:stCondLst>
                                        </p:cTn>
                                        <p:tgtEl>
                                          <p:spTgt spid="290820"/>
                                        </p:tgtEl>
                                      </p:cBhvr>
                                      <p:to x="100000" y="95000"/>
                                    </p:animScale>
                                    <p:animScale>
                                      <p:cBhvr>
                                        <p:cTn id="52" dur="166" decel="50000">
                                          <p:stCondLst>
                                            <p:cond delay="1834"/>
                                          </p:stCondLst>
                                        </p:cTn>
                                        <p:tgtEl>
                                          <p:spTgt spid="2908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90822"/>
                                        </p:tgtEl>
                                        <p:attrNameLst>
                                          <p:attrName>style.visibility</p:attrName>
                                        </p:attrNameLst>
                                      </p:cBhvr>
                                      <p:to>
                                        <p:strVal val="visible"/>
                                      </p:to>
                                    </p:set>
                                    <p:animEffect transition="in" filter="wipe(down)">
                                      <p:cBhvr>
                                        <p:cTn id="55" dur="580">
                                          <p:stCondLst>
                                            <p:cond delay="0"/>
                                          </p:stCondLst>
                                        </p:cTn>
                                        <p:tgtEl>
                                          <p:spTgt spid="290822"/>
                                        </p:tgtEl>
                                      </p:cBhvr>
                                    </p:animEffect>
                                    <p:anim calcmode="lin" valueType="num">
                                      <p:cBhvr>
                                        <p:cTn id="56" dur="1822" tmFilter="0,0; 0.14,0.36; 0.43,0.73; 0.71,0.91; 1.0,1.0">
                                          <p:stCondLst>
                                            <p:cond delay="0"/>
                                          </p:stCondLst>
                                        </p:cTn>
                                        <p:tgtEl>
                                          <p:spTgt spid="29082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9082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9082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9082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90822"/>
                                        </p:tgtEl>
                                        <p:attrNameLst>
                                          <p:attrName>ppt_y</p:attrName>
                                        </p:attrNameLst>
                                      </p:cBhvr>
                                      <p:tavLst>
                                        <p:tav tm="0" fmla="#ppt_y-sin(pi*$)/81">
                                          <p:val>
                                            <p:fltVal val="0"/>
                                          </p:val>
                                        </p:tav>
                                        <p:tav tm="100000">
                                          <p:val>
                                            <p:fltVal val="1"/>
                                          </p:val>
                                        </p:tav>
                                      </p:tavLst>
                                    </p:anim>
                                    <p:animScale>
                                      <p:cBhvr>
                                        <p:cTn id="61" dur="26">
                                          <p:stCondLst>
                                            <p:cond delay="650"/>
                                          </p:stCondLst>
                                        </p:cTn>
                                        <p:tgtEl>
                                          <p:spTgt spid="290822"/>
                                        </p:tgtEl>
                                      </p:cBhvr>
                                      <p:to x="100000" y="60000"/>
                                    </p:animScale>
                                    <p:animScale>
                                      <p:cBhvr>
                                        <p:cTn id="62" dur="166" decel="50000">
                                          <p:stCondLst>
                                            <p:cond delay="676"/>
                                          </p:stCondLst>
                                        </p:cTn>
                                        <p:tgtEl>
                                          <p:spTgt spid="290822"/>
                                        </p:tgtEl>
                                      </p:cBhvr>
                                      <p:to x="100000" y="100000"/>
                                    </p:animScale>
                                    <p:animScale>
                                      <p:cBhvr>
                                        <p:cTn id="63" dur="26">
                                          <p:stCondLst>
                                            <p:cond delay="1312"/>
                                          </p:stCondLst>
                                        </p:cTn>
                                        <p:tgtEl>
                                          <p:spTgt spid="290822"/>
                                        </p:tgtEl>
                                      </p:cBhvr>
                                      <p:to x="100000" y="80000"/>
                                    </p:animScale>
                                    <p:animScale>
                                      <p:cBhvr>
                                        <p:cTn id="64" dur="166" decel="50000">
                                          <p:stCondLst>
                                            <p:cond delay="1338"/>
                                          </p:stCondLst>
                                        </p:cTn>
                                        <p:tgtEl>
                                          <p:spTgt spid="290822"/>
                                        </p:tgtEl>
                                      </p:cBhvr>
                                      <p:to x="100000" y="100000"/>
                                    </p:animScale>
                                    <p:animScale>
                                      <p:cBhvr>
                                        <p:cTn id="65" dur="26">
                                          <p:stCondLst>
                                            <p:cond delay="1642"/>
                                          </p:stCondLst>
                                        </p:cTn>
                                        <p:tgtEl>
                                          <p:spTgt spid="290822"/>
                                        </p:tgtEl>
                                      </p:cBhvr>
                                      <p:to x="100000" y="90000"/>
                                    </p:animScale>
                                    <p:animScale>
                                      <p:cBhvr>
                                        <p:cTn id="66" dur="166" decel="50000">
                                          <p:stCondLst>
                                            <p:cond delay="1668"/>
                                          </p:stCondLst>
                                        </p:cTn>
                                        <p:tgtEl>
                                          <p:spTgt spid="290822"/>
                                        </p:tgtEl>
                                      </p:cBhvr>
                                      <p:to x="100000" y="100000"/>
                                    </p:animScale>
                                    <p:animScale>
                                      <p:cBhvr>
                                        <p:cTn id="67" dur="26">
                                          <p:stCondLst>
                                            <p:cond delay="1808"/>
                                          </p:stCondLst>
                                        </p:cTn>
                                        <p:tgtEl>
                                          <p:spTgt spid="290822"/>
                                        </p:tgtEl>
                                      </p:cBhvr>
                                      <p:to x="100000" y="95000"/>
                                    </p:animScale>
                                    <p:animScale>
                                      <p:cBhvr>
                                        <p:cTn id="68" dur="166" decel="50000">
                                          <p:stCondLst>
                                            <p:cond delay="1834"/>
                                          </p:stCondLst>
                                        </p:cTn>
                                        <p:tgtEl>
                                          <p:spTgt spid="290822"/>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90819"/>
                                        </p:tgtEl>
                                        <p:attrNameLst>
                                          <p:attrName>style.visibility</p:attrName>
                                        </p:attrNameLst>
                                      </p:cBhvr>
                                      <p:to>
                                        <p:strVal val="visible"/>
                                      </p:to>
                                    </p:set>
                                    <p:animEffect transition="in" filter="wipe(down)">
                                      <p:cBhvr>
                                        <p:cTn id="71" dur="580">
                                          <p:stCondLst>
                                            <p:cond delay="0"/>
                                          </p:stCondLst>
                                        </p:cTn>
                                        <p:tgtEl>
                                          <p:spTgt spid="290819"/>
                                        </p:tgtEl>
                                      </p:cBhvr>
                                    </p:animEffect>
                                    <p:anim calcmode="lin" valueType="num">
                                      <p:cBhvr>
                                        <p:cTn id="72" dur="1822" tmFilter="0,0; 0.14,0.36; 0.43,0.73; 0.71,0.91; 1.0,1.0">
                                          <p:stCondLst>
                                            <p:cond delay="0"/>
                                          </p:stCondLst>
                                        </p:cTn>
                                        <p:tgtEl>
                                          <p:spTgt spid="29081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9081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9081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9081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90819"/>
                                        </p:tgtEl>
                                        <p:attrNameLst>
                                          <p:attrName>ppt_y</p:attrName>
                                        </p:attrNameLst>
                                      </p:cBhvr>
                                      <p:tavLst>
                                        <p:tav tm="0" fmla="#ppt_y-sin(pi*$)/81">
                                          <p:val>
                                            <p:fltVal val="0"/>
                                          </p:val>
                                        </p:tav>
                                        <p:tav tm="100000">
                                          <p:val>
                                            <p:fltVal val="1"/>
                                          </p:val>
                                        </p:tav>
                                      </p:tavLst>
                                    </p:anim>
                                    <p:animScale>
                                      <p:cBhvr>
                                        <p:cTn id="77" dur="26">
                                          <p:stCondLst>
                                            <p:cond delay="650"/>
                                          </p:stCondLst>
                                        </p:cTn>
                                        <p:tgtEl>
                                          <p:spTgt spid="290819"/>
                                        </p:tgtEl>
                                      </p:cBhvr>
                                      <p:to x="100000" y="60000"/>
                                    </p:animScale>
                                    <p:animScale>
                                      <p:cBhvr>
                                        <p:cTn id="78" dur="166" decel="50000">
                                          <p:stCondLst>
                                            <p:cond delay="676"/>
                                          </p:stCondLst>
                                        </p:cTn>
                                        <p:tgtEl>
                                          <p:spTgt spid="290819"/>
                                        </p:tgtEl>
                                      </p:cBhvr>
                                      <p:to x="100000" y="100000"/>
                                    </p:animScale>
                                    <p:animScale>
                                      <p:cBhvr>
                                        <p:cTn id="79" dur="26">
                                          <p:stCondLst>
                                            <p:cond delay="1312"/>
                                          </p:stCondLst>
                                        </p:cTn>
                                        <p:tgtEl>
                                          <p:spTgt spid="290819"/>
                                        </p:tgtEl>
                                      </p:cBhvr>
                                      <p:to x="100000" y="80000"/>
                                    </p:animScale>
                                    <p:animScale>
                                      <p:cBhvr>
                                        <p:cTn id="80" dur="166" decel="50000">
                                          <p:stCondLst>
                                            <p:cond delay="1338"/>
                                          </p:stCondLst>
                                        </p:cTn>
                                        <p:tgtEl>
                                          <p:spTgt spid="290819"/>
                                        </p:tgtEl>
                                      </p:cBhvr>
                                      <p:to x="100000" y="100000"/>
                                    </p:animScale>
                                    <p:animScale>
                                      <p:cBhvr>
                                        <p:cTn id="81" dur="26">
                                          <p:stCondLst>
                                            <p:cond delay="1642"/>
                                          </p:stCondLst>
                                        </p:cTn>
                                        <p:tgtEl>
                                          <p:spTgt spid="290819"/>
                                        </p:tgtEl>
                                      </p:cBhvr>
                                      <p:to x="100000" y="90000"/>
                                    </p:animScale>
                                    <p:animScale>
                                      <p:cBhvr>
                                        <p:cTn id="82" dur="166" decel="50000">
                                          <p:stCondLst>
                                            <p:cond delay="1668"/>
                                          </p:stCondLst>
                                        </p:cTn>
                                        <p:tgtEl>
                                          <p:spTgt spid="290819"/>
                                        </p:tgtEl>
                                      </p:cBhvr>
                                      <p:to x="100000" y="100000"/>
                                    </p:animScale>
                                    <p:animScale>
                                      <p:cBhvr>
                                        <p:cTn id="83" dur="26">
                                          <p:stCondLst>
                                            <p:cond delay="1808"/>
                                          </p:stCondLst>
                                        </p:cTn>
                                        <p:tgtEl>
                                          <p:spTgt spid="290819"/>
                                        </p:tgtEl>
                                      </p:cBhvr>
                                      <p:to x="100000" y="95000"/>
                                    </p:animScale>
                                    <p:animScale>
                                      <p:cBhvr>
                                        <p:cTn id="84" dur="166" decel="50000">
                                          <p:stCondLst>
                                            <p:cond delay="1834"/>
                                          </p:stCondLst>
                                        </p:cTn>
                                        <p:tgtEl>
                                          <p:spTgt spid="290819"/>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90823"/>
                                        </p:tgtEl>
                                        <p:attrNameLst>
                                          <p:attrName>style.visibility</p:attrName>
                                        </p:attrNameLst>
                                      </p:cBhvr>
                                      <p:to>
                                        <p:strVal val="visible"/>
                                      </p:to>
                                    </p:set>
                                    <p:animEffect transition="in" filter="wipe(down)">
                                      <p:cBhvr>
                                        <p:cTn id="87" dur="580">
                                          <p:stCondLst>
                                            <p:cond delay="0"/>
                                          </p:stCondLst>
                                        </p:cTn>
                                        <p:tgtEl>
                                          <p:spTgt spid="290823"/>
                                        </p:tgtEl>
                                      </p:cBhvr>
                                    </p:animEffect>
                                    <p:anim calcmode="lin" valueType="num">
                                      <p:cBhvr>
                                        <p:cTn id="88" dur="1822" tmFilter="0,0; 0.14,0.36; 0.43,0.73; 0.71,0.91; 1.0,1.0">
                                          <p:stCondLst>
                                            <p:cond delay="0"/>
                                          </p:stCondLst>
                                        </p:cTn>
                                        <p:tgtEl>
                                          <p:spTgt spid="29082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9082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9082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9082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90823"/>
                                        </p:tgtEl>
                                        <p:attrNameLst>
                                          <p:attrName>ppt_y</p:attrName>
                                        </p:attrNameLst>
                                      </p:cBhvr>
                                      <p:tavLst>
                                        <p:tav tm="0" fmla="#ppt_y-sin(pi*$)/81">
                                          <p:val>
                                            <p:fltVal val="0"/>
                                          </p:val>
                                        </p:tav>
                                        <p:tav tm="100000">
                                          <p:val>
                                            <p:fltVal val="1"/>
                                          </p:val>
                                        </p:tav>
                                      </p:tavLst>
                                    </p:anim>
                                    <p:animScale>
                                      <p:cBhvr>
                                        <p:cTn id="93" dur="26">
                                          <p:stCondLst>
                                            <p:cond delay="650"/>
                                          </p:stCondLst>
                                        </p:cTn>
                                        <p:tgtEl>
                                          <p:spTgt spid="290823"/>
                                        </p:tgtEl>
                                      </p:cBhvr>
                                      <p:to x="100000" y="60000"/>
                                    </p:animScale>
                                    <p:animScale>
                                      <p:cBhvr>
                                        <p:cTn id="94" dur="166" decel="50000">
                                          <p:stCondLst>
                                            <p:cond delay="676"/>
                                          </p:stCondLst>
                                        </p:cTn>
                                        <p:tgtEl>
                                          <p:spTgt spid="290823"/>
                                        </p:tgtEl>
                                      </p:cBhvr>
                                      <p:to x="100000" y="100000"/>
                                    </p:animScale>
                                    <p:animScale>
                                      <p:cBhvr>
                                        <p:cTn id="95" dur="26">
                                          <p:stCondLst>
                                            <p:cond delay="1312"/>
                                          </p:stCondLst>
                                        </p:cTn>
                                        <p:tgtEl>
                                          <p:spTgt spid="290823"/>
                                        </p:tgtEl>
                                      </p:cBhvr>
                                      <p:to x="100000" y="80000"/>
                                    </p:animScale>
                                    <p:animScale>
                                      <p:cBhvr>
                                        <p:cTn id="96" dur="166" decel="50000">
                                          <p:stCondLst>
                                            <p:cond delay="1338"/>
                                          </p:stCondLst>
                                        </p:cTn>
                                        <p:tgtEl>
                                          <p:spTgt spid="290823"/>
                                        </p:tgtEl>
                                      </p:cBhvr>
                                      <p:to x="100000" y="100000"/>
                                    </p:animScale>
                                    <p:animScale>
                                      <p:cBhvr>
                                        <p:cTn id="97" dur="26">
                                          <p:stCondLst>
                                            <p:cond delay="1642"/>
                                          </p:stCondLst>
                                        </p:cTn>
                                        <p:tgtEl>
                                          <p:spTgt spid="290823"/>
                                        </p:tgtEl>
                                      </p:cBhvr>
                                      <p:to x="100000" y="90000"/>
                                    </p:animScale>
                                    <p:animScale>
                                      <p:cBhvr>
                                        <p:cTn id="98" dur="166" decel="50000">
                                          <p:stCondLst>
                                            <p:cond delay="1668"/>
                                          </p:stCondLst>
                                        </p:cTn>
                                        <p:tgtEl>
                                          <p:spTgt spid="290823"/>
                                        </p:tgtEl>
                                      </p:cBhvr>
                                      <p:to x="100000" y="100000"/>
                                    </p:animScale>
                                    <p:animScale>
                                      <p:cBhvr>
                                        <p:cTn id="99" dur="26">
                                          <p:stCondLst>
                                            <p:cond delay="1808"/>
                                          </p:stCondLst>
                                        </p:cTn>
                                        <p:tgtEl>
                                          <p:spTgt spid="290823"/>
                                        </p:tgtEl>
                                      </p:cBhvr>
                                      <p:to x="100000" y="95000"/>
                                    </p:animScale>
                                    <p:animScale>
                                      <p:cBhvr>
                                        <p:cTn id="100" dur="166" decel="50000">
                                          <p:stCondLst>
                                            <p:cond delay="1834"/>
                                          </p:stCondLst>
                                        </p:cTn>
                                        <p:tgtEl>
                                          <p:spTgt spid="290823"/>
                                        </p:tgtEl>
                                      </p:cBhvr>
                                      <p:to x="100000" y="100000"/>
                                    </p:animScale>
                                  </p:childTnLst>
                                </p:cTn>
                              </p:par>
                            </p:childTnLst>
                          </p:cTn>
                        </p:par>
                        <p:par>
                          <p:cTn id="101" fill="hold">
                            <p:stCondLst>
                              <p:cond delay="2000"/>
                            </p:stCondLst>
                            <p:childTnLst>
                              <p:par>
                                <p:cTn id="102" presetID="37" presetClass="entr" presetSubtype="0" fill="hold" grpId="0" nodeType="afterEffect">
                                  <p:stCondLst>
                                    <p:cond delay="0"/>
                                  </p:stCondLst>
                                  <p:childTnLst>
                                    <p:set>
                                      <p:cBhvr>
                                        <p:cTn id="103" dur="1" fill="hold">
                                          <p:stCondLst>
                                            <p:cond delay="0"/>
                                          </p:stCondLst>
                                        </p:cTn>
                                        <p:tgtEl>
                                          <p:spTgt spid="290824"/>
                                        </p:tgtEl>
                                        <p:attrNameLst>
                                          <p:attrName>style.visibility</p:attrName>
                                        </p:attrNameLst>
                                      </p:cBhvr>
                                      <p:to>
                                        <p:strVal val="visible"/>
                                      </p:to>
                                    </p:set>
                                    <p:animEffect transition="in" filter="fade">
                                      <p:cBhvr>
                                        <p:cTn id="104" dur="1000"/>
                                        <p:tgtEl>
                                          <p:spTgt spid="290824"/>
                                        </p:tgtEl>
                                      </p:cBhvr>
                                    </p:animEffect>
                                    <p:anim calcmode="lin" valueType="num">
                                      <p:cBhvr>
                                        <p:cTn id="105" dur="1000" fill="hold"/>
                                        <p:tgtEl>
                                          <p:spTgt spid="290824"/>
                                        </p:tgtEl>
                                        <p:attrNameLst>
                                          <p:attrName>ppt_x</p:attrName>
                                        </p:attrNameLst>
                                      </p:cBhvr>
                                      <p:tavLst>
                                        <p:tav tm="0">
                                          <p:val>
                                            <p:strVal val="#ppt_x"/>
                                          </p:val>
                                        </p:tav>
                                        <p:tav tm="100000">
                                          <p:val>
                                            <p:strVal val="#ppt_x"/>
                                          </p:val>
                                        </p:tav>
                                      </p:tavLst>
                                    </p:anim>
                                    <p:anim calcmode="lin" valueType="num">
                                      <p:cBhvr>
                                        <p:cTn id="106" dur="900" decel="100000" fill="hold"/>
                                        <p:tgtEl>
                                          <p:spTgt spid="290824"/>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290824"/>
                                        </p:tgtEl>
                                        <p:attrNameLst>
                                          <p:attrName>ppt_y</p:attrName>
                                        </p:attrNameLst>
                                      </p:cBhvr>
                                      <p:tavLst>
                                        <p:tav tm="0">
                                          <p:val>
                                            <p:strVal val="#ppt_y-.03"/>
                                          </p:val>
                                        </p:tav>
                                        <p:tav tm="100000">
                                          <p:val>
                                            <p:strVal val="#ppt_y"/>
                                          </p:val>
                                        </p:tav>
                                      </p:tavLst>
                                    </p:anim>
                                  </p:childTnLst>
                                </p:cTn>
                              </p:par>
                              <p:par>
                                <p:cTn id="108" presetID="37" presetClass="entr" presetSubtype="0" fill="hold" grpId="0" nodeType="withEffect">
                                  <p:stCondLst>
                                    <p:cond delay="0"/>
                                  </p:stCondLst>
                                  <p:childTnLst>
                                    <p:set>
                                      <p:cBhvr>
                                        <p:cTn id="109" dur="1" fill="hold">
                                          <p:stCondLst>
                                            <p:cond delay="0"/>
                                          </p:stCondLst>
                                        </p:cTn>
                                        <p:tgtEl>
                                          <p:spTgt spid="290825"/>
                                        </p:tgtEl>
                                        <p:attrNameLst>
                                          <p:attrName>style.visibility</p:attrName>
                                        </p:attrNameLst>
                                      </p:cBhvr>
                                      <p:to>
                                        <p:strVal val="visible"/>
                                      </p:to>
                                    </p:set>
                                    <p:animEffect transition="in" filter="fade">
                                      <p:cBhvr>
                                        <p:cTn id="110" dur="1000"/>
                                        <p:tgtEl>
                                          <p:spTgt spid="290825"/>
                                        </p:tgtEl>
                                      </p:cBhvr>
                                    </p:animEffect>
                                    <p:anim calcmode="lin" valueType="num">
                                      <p:cBhvr>
                                        <p:cTn id="111" dur="1000" fill="hold"/>
                                        <p:tgtEl>
                                          <p:spTgt spid="290825"/>
                                        </p:tgtEl>
                                        <p:attrNameLst>
                                          <p:attrName>ppt_x</p:attrName>
                                        </p:attrNameLst>
                                      </p:cBhvr>
                                      <p:tavLst>
                                        <p:tav tm="0">
                                          <p:val>
                                            <p:strVal val="#ppt_x"/>
                                          </p:val>
                                        </p:tav>
                                        <p:tav tm="100000">
                                          <p:val>
                                            <p:strVal val="#ppt_x"/>
                                          </p:val>
                                        </p:tav>
                                      </p:tavLst>
                                    </p:anim>
                                    <p:anim calcmode="lin" valueType="num">
                                      <p:cBhvr>
                                        <p:cTn id="112" dur="900" decel="100000" fill="hold"/>
                                        <p:tgtEl>
                                          <p:spTgt spid="290825"/>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290825"/>
                                        </p:tgtEl>
                                        <p:attrNameLst>
                                          <p:attrName>ppt_y</p:attrName>
                                        </p:attrNameLst>
                                      </p:cBhvr>
                                      <p:tavLst>
                                        <p:tav tm="0">
                                          <p:val>
                                            <p:strVal val="#ppt_y-.03"/>
                                          </p:val>
                                        </p:tav>
                                        <p:tav tm="100000">
                                          <p:val>
                                            <p:strVal val="#ppt_y"/>
                                          </p:val>
                                        </p:tav>
                                      </p:tavLst>
                                    </p:anim>
                                  </p:childTnLst>
                                </p:cTn>
                              </p:par>
                              <p:par>
                                <p:cTn id="114" presetID="37" presetClass="entr" presetSubtype="0" fill="hold" grpId="0" nodeType="withEffect">
                                  <p:stCondLst>
                                    <p:cond delay="0"/>
                                  </p:stCondLst>
                                  <p:childTnLst>
                                    <p:set>
                                      <p:cBhvr>
                                        <p:cTn id="115" dur="1" fill="hold">
                                          <p:stCondLst>
                                            <p:cond delay="0"/>
                                          </p:stCondLst>
                                        </p:cTn>
                                        <p:tgtEl>
                                          <p:spTgt spid="290826"/>
                                        </p:tgtEl>
                                        <p:attrNameLst>
                                          <p:attrName>style.visibility</p:attrName>
                                        </p:attrNameLst>
                                      </p:cBhvr>
                                      <p:to>
                                        <p:strVal val="visible"/>
                                      </p:to>
                                    </p:set>
                                    <p:animEffect transition="in" filter="fade">
                                      <p:cBhvr>
                                        <p:cTn id="116" dur="1000"/>
                                        <p:tgtEl>
                                          <p:spTgt spid="290826"/>
                                        </p:tgtEl>
                                      </p:cBhvr>
                                    </p:animEffect>
                                    <p:anim calcmode="lin" valueType="num">
                                      <p:cBhvr>
                                        <p:cTn id="117" dur="1000" fill="hold"/>
                                        <p:tgtEl>
                                          <p:spTgt spid="290826"/>
                                        </p:tgtEl>
                                        <p:attrNameLst>
                                          <p:attrName>ppt_x</p:attrName>
                                        </p:attrNameLst>
                                      </p:cBhvr>
                                      <p:tavLst>
                                        <p:tav tm="0">
                                          <p:val>
                                            <p:strVal val="#ppt_x"/>
                                          </p:val>
                                        </p:tav>
                                        <p:tav tm="100000">
                                          <p:val>
                                            <p:strVal val="#ppt_x"/>
                                          </p:val>
                                        </p:tav>
                                      </p:tavLst>
                                    </p:anim>
                                    <p:anim calcmode="lin" valueType="num">
                                      <p:cBhvr>
                                        <p:cTn id="118" dur="900" decel="100000" fill="hold"/>
                                        <p:tgtEl>
                                          <p:spTgt spid="29082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290826"/>
                                        </p:tgtEl>
                                        <p:attrNameLst>
                                          <p:attrName>ppt_y</p:attrName>
                                        </p:attrNameLst>
                                      </p:cBhvr>
                                      <p:tavLst>
                                        <p:tav tm="0">
                                          <p:val>
                                            <p:strVal val="#ppt_y-.03"/>
                                          </p:val>
                                        </p:tav>
                                        <p:tav tm="100000">
                                          <p:val>
                                            <p:strVal val="#ppt_y"/>
                                          </p:val>
                                        </p:tav>
                                      </p:tavLst>
                                    </p:anim>
                                  </p:childTnLst>
                                </p:cTn>
                              </p:par>
                              <p:par>
                                <p:cTn id="120" presetID="37" presetClass="entr" presetSubtype="0" fill="hold" grpId="0" nodeType="withEffect">
                                  <p:stCondLst>
                                    <p:cond delay="0"/>
                                  </p:stCondLst>
                                  <p:childTnLst>
                                    <p:set>
                                      <p:cBhvr>
                                        <p:cTn id="121" dur="1" fill="hold">
                                          <p:stCondLst>
                                            <p:cond delay="0"/>
                                          </p:stCondLst>
                                        </p:cTn>
                                        <p:tgtEl>
                                          <p:spTgt spid="290827"/>
                                        </p:tgtEl>
                                        <p:attrNameLst>
                                          <p:attrName>style.visibility</p:attrName>
                                        </p:attrNameLst>
                                      </p:cBhvr>
                                      <p:to>
                                        <p:strVal val="visible"/>
                                      </p:to>
                                    </p:set>
                                    <p:animEffect transition="in" filter="fade">
                                      <p:cBhvr>
                                        <p:cTn id="122" dur="1000"/>
                                        <p:tgtEl>
                                          <p:spTgt spid="290827"/>
                                        </p:tgtEl>
                                      </p:cBhvr>
                                    </p:animEffect>
                                    <p:anim calcmode="lin" valueType="num">
                                      <p:cBhvr>
                                        <p:cTn id="123" dur="1000" fill="hold"/>
                                        <p:tgtEl>
                                          <p:spTgt spid="290827"/>
                                        </p:tgtEl>
                                        <p:attrNameLst>
                                          <p:attrName>ppt_x</p:attrName>
                                        </p:attrNameLst>
                                      </p:cBhvr>
                                      <p:tavLst>
                                        <p:tav tm="0">
                                          <p:val>
                                            <p:strVal val="#ppt_x"/>
                                          </p:val>
                                        </p:tav>
                                        <p:tav tm="100000">
                                          <p:val>
                                            <p:strVal val="#ppt_x"/>
                                          </p:val>
                                        </p:tav>
                                      </p:tavLst>
                                    </p:anim>
                                    <p:anim calcmode="lin" valueType="num">
                                      <p:cBhvr>
                                        <p:cTn id="124" dur="900" decel="100000" fill="hold"/>
                                        <p:tgtEl>
                                          <p:spTgt spid="290827"/>
                                        </p:tgtEl>
                                        <p:attrNameLst>
                                          <p:attrName>ppt_y</p:attrName>
                                        </p:attrNameLst>
                                      </p:cBhvr>
                                      <p:tavLst>
                                        <p:tav tm="0">
                                          <p:val>
                                            <p:strVal val="#ppt_y+1"/>
                                          </p:val>
                                        </p:tav>
                                        <p:tav tm="100000">
                                          <p:val>
                                            <p:strVal val="#ppt_y-.03"/>
                                          </p:val>
                                        </p:tav>
                                      </p:tavLst>
                                    </p:anim>
                                    <p:anim calcmode="lin" valueType="num">
                                      <p:cBhvr>
                                        <p:cTn id="125" dur="100" accel="100000" fill="hold">
                                          <p:stCondLst>
                                            <p:cond delay="900"/>
                                          </p:stCondLst>
                                        </p:cTn>
                                        <p:tgtEl>
                                          <p:spTgt spid="2908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nimBg="1"/>
      <p:bldP spid="290819" grpId="0" animBg="1"/>
      <p:bldP spid="290820" grpId="0" animBg="1"/>
      <p:bldP spid="290821" grpId="0" animBg="1"/>
      <p:bldP spid="290822" grpId="0" animBg="1"/>
      <p:bldP spid="290823" grpId="0" animBg="1"/>
      <p:bldP spid="290824" grpId="0" animBg="1"/>
      <p:bldP spid="290825" grpId="0" animBg="1"/>
      <p:bldP spid="290826" grpId="0" animBg="1"/>
      <p:bldP spid="2908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مالی و ریاضی</a:t>
            </a:r>
            <a:endParaRPr lang="en-US" dirty="0"/>
          </a:p>
        </p:txBody>
      </p:sp>
      <p:sp>
        <p:nvSpPr>
          <p:cNvPr id="291842" name="Text Box 2"/>
          <p:cNvSpPr txBox="1">
            <a:spLocks noChangeArrowheads="1"/>
          </p:cNvSpPr>
          <p:nvPr/>
        </p:nvSpPr>
        <p:spPr bwMode="auto">
          <a:xfrm>
            <a:off x="2819400" y="3962400"/>
            <a:ext cx="25876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گشت تصادفی و مارتینگل</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43" name="Text Box 3"/>
          <p:cNvSpPr txBox="1">
            <a:spLocks noChangeArrowheads="1"/>
          </p:cNvSpPr>
          <p:nvPr/>
        </p:nvSpPr>
        <p:spPr bwMode="auto">
          <a:xfrm>
            <a:off x="1295400" y="3352800"/>
            <a:ext cx="2057399" cy="457200"/>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نظریۀ  سود سهام</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1844" name="Text Box 4"/>
          <p:cNvSpPr txBox="1">
            <a:spLocks noChangeArrowheads="1"/>
          </p:cNvSpPr>
          <p:nvPr/>
        </p:nvSpPr>
        <p:spPr bwMode="auto">
          <a:xfrm rot="20798863">
            <a:off x="5663234" y="1755089"/>
            <a:ext cx="2054225" cy="452052"/>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نظریۀ بازار کارا</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1845" name="Text Box 5"/>
          <p:cNvSpPr txBox="1">
            <a:spLocks noChangeArrowheads="1"/>
          </p:cNvSpPr>
          <p:nvPr/>
        </p:nvSpPr>
        <p:spPr bwMode="auto">
          <a:xfrm rot="19957545">
            <a:off x="817775" y="2317187"/>
            <a:ext cx="25876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قیمت‌گذاری مارتینگ</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46" name="Text Box 6"/>
          <p:cNvSpPr txBox="1">
            <a:spLocks noChangeArrowheads="1"/>
          </p:cNvSpPr>
          <p:nvPr/>
        </p:nvSpPr>
        <p:spPr bwMode="auto">
          <a:xfrm rot="871293">
            <a:off x="1524000" y="4800600"/>
            <a:ext cx="25876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مدل نرخ بهرۀ هیث، یارو و مرتن</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47" name="Text Box 7"/>
          <p:cNvSpPr txBox="1">
            <a:spLocks noChangeArrowheads="1"/>
          </p:cNvSpPr>
          <p:nvPr/>
        </p:nvSpPr>
        <p:spPr bwMode="auto">
          <a:xfrm>
            <a:off x="5486400" y="3581400"/>
            <a:ext cx="2587625" cy="457200"/>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B Zar" pitchFamily="2" charset="-78"/>
              </a:rPr>
              <a:t>نظریۀ قیمت‌گذاری آربیتراژ</a:t>
            </a:r>
            <a:endParaRPr kumimoji="0" lang="en-US" sz="20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B Zar" pitchFamily="2" charset="-78"/>
            </a:endParaRPr>
          </a:p>
        </p:txBody>
      </p:sp>
      <p:sp>
        <p:nvSpPr>
          <p:cNvPr id="291848" name="Text Box 8"/>
          <p:cNvSpPr txBox="1">
            <a:spLocks noChangeArrowheads="1"/>
          </p:cNvSpPr>
          <p:nvPr/>
        </p:nvSpPr>
        <p:spPr bwMode="auto">
          <a:xfrm rot="671452">
            <a:off x="3276600" y="2057400"/>
            <a:ext cx="1978025"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مدل واریانس گاما</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49" name="Text Box 9"/>
          <p:cNvSpPr txBox="1">
            <a:spLocks noChangeArrowheads="1"/>
          </p:cNvSpPr>
          <p:nvPr/>
        </p:nvSpPr>
        <p:spPr bwMode="auto">
          <a:xfrm>
            <a:off x="1295400" y="1295400"/>
            <a:ext cx="3276600" cy="52046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مشتق تصادفی ایتو در قیمت‌گذاری مشتقه</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50" name="Text Box 10"/>
          <p:cNvSpPr txBox="1">
            <a:spLocks noChangeArrowheads="1"/>
          </p:cNvSpPr>
          <p:nvPr/>
        </p:nvSpPr>
        <p:spPr bwMode="auto">
          <a:xfrm rot="21166463">
            <a:off x="3581400" y="2667000"/>
            <a:ext cx="4734027" cy="52046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نظریۀ مارتینگل و کنترل تصادفی در قیمت‌گذاری مشتقه‌ها</a:t>
            </a:r>
            <a:r>
              <a:rPr kumimoji="0" lang="en-US"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 </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51" name="Text Box 11"/>
          <p:cNvSpPr txBox="1">
            <a:spLocks noChangeArrowheads="1"/>
          </p:cNvSpPr>
          <p:nvPr/>
        </p:nvSpPr>
        <p:spPr bwMode="auto">
          <a:xfrm>
            <a:off x="5486400" y="4940062"/>
            <a:ext cx="2511425" cy="52335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مدل پرش-انتشار مرتن</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291852" name="Text Box 12"/>
          <p:cNvSpPr txBox="1">
            <a:spLocks noChangeArrowheads="1"/>
          </p:cNvSpPr>
          <p:nvPr/>
        </p:nvSpPr>
        <p:spPr bwMode="auto">
          <a:xfrm>
            <a:off x="3962400" y="4495800"/>
            <a:ext cx="2511425" cy="52046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مدل ساختاری مرتن</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1847"/>
                                        </p:tgtEl>
                                        <p:attrNameLst>
                                          <p:attrName>style.visibility</p:attrName>
                                        </p:attrNameLst>
                                      </p:cBhvr>
                                      <p:to>
                                        <p:strVal val="visible"/>
                                      </p:to>
                                    </p:set>
                                    <p:animEffect transition="in" filter="fade">
                                      <p:cBhvr>
                                        <p:cTn id="7" dur="1000"/>
                                        <p:tgtEl>
                                          <p:spTgt spid="291847"/>
                                        </p:tgtEl>
                                      </p:cBhvr>
                                    </p:animEffect>
                                    <p:anim calcmode="lin" valueType="num">
                                      <p:cBhvr>
                                        <p:cTn id="8" dur="1000" fill="hold"/>
                                        <p:tgtEl>
                                          <p:spTgt spid="291847"/>
                                        </p:tgtEl>
                                        <p:attrNameLst>
                                          <p:attrName>ppt_x</p:attrName>
                                        </p:attrNameLst>
                                      </p:cBhvr>
                                      <p:tavLst>
                                        <p:tav tm="0">
                                          <p:val>
                                            <p:strVal val="#ppt_x"/>
                                          </p:val>
                                        </p:tav>
                                        <p:tav tm="100000">
                                          <p:val>
                                            <p:strVal val="#ppt_x"/>
                                          </p:val>
                                        </p:tav>
                                      </p:tavLst>
                                    </p:anim>
                                    <p:anim calcmode="lin" valueType="num">
                                      <p:cBhvr>
                                        <p:cTn id="9" dur="1000" fill="hold"/>
                                        <p:tgtEl>
                                          <p:spTgt spid="2918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91844"/>
                                        </p:tgtEl>
                                        <p:attrNameLst>
                                          <p:attrName>style.visibility</p:attrName>
                                        </p:attrNameLst>
                                      </p:cBhvr>
                                      <p:to>
                                        <p:strVal val="visible"/>
                                      </p:to>
                                    </p:set>
                                    <p:animEffect transition="in" filter="wipe(down)">
                                      <p:cBhvr>
                                        <p:cTn id="14" dur="580">
                                          <p:stCondLst>
                                            <p:cond delay="0"/>
                                          </p:stCondLst>
                                        </p:cTn>
                                        <p:tgtEl>
                                          <p:spTgt spid="291844"/>
                                        </p:tgtEl>
                                      </p:cBhvr>
                                    </p:animEffect>
                                    <p:anim calcmode="lin" valueType="num">
                                      <p:cBhvr>
                                        <p:cTn id="15" dur="1822" tmFilter="0,0; 0.14,0.36; 0.43,0.73; 0.71,0.91; 1.0,1.0">
                                          <p:stCondLst>
                                            <p:cond delay="0"/>
                                          </p:stCondLst>
                                        </p:cTn>
                                        <p:tgtEl>
                                          <p:spTgt spid="29184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9184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9184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9184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91844"/>
                                        </p:tgtEl>
                                        <p:attrNameLst>
                                          <p:attrName>ppt_y</p:attrName>
                                        </p:attrNameLst>
                                      </p:cBhvr>
                                      <p:tavLst>
                                        <p:tav tm="0" fmla="#ppt_y-sin(pi*$)/81">
                                          <p:val>
                                            <p:fltVal val="0"/>
                                          </p:val>
                                        </p:tav>
                                        <p:tav tm="100000">
                                          <p:val>
                                            <p:fltVal val="1"/>
                                          </p:val>
                                        </p:tav>
                                      </p:tavLst>
                                    </p:anim>
                                    <p:animScale>
                                      <p:cBhvr>
                                        <p:cTn id="20" dur="26">
                                          <p:stCondLst>
                                            <p:cond delay="650"/>
                                          </p:stCondLst>
                                        </p:cTn>
                                        <p:tgtEl>
                                          <p:spTgt spid="291844"/>
                                        </p:tgtEl>
                                      </p:cBhvr>
                                      <p:to x="100000" y="60000"/>
                                    </p:animScale>
                                    <p:animScale>
                                      <p:cBhvr>
                                        <p:cTn id="21" dur="166" decel="50000">
                                          <p:stCondLst>
                                            <p:cond delay="676"/>
                                          </p:stCondLst>
                                        </p:cTn>
                                        <p:tgtEl>
                                          <p:spTgt spid="291844"/>
                                        </p:tgtEl>
                                      </p:cBhvr>
                                      <p:to x="100000" y="100000"/>
                                    </p:animScale>
                                    <p:animScale>
                                      <p:cBhvr>
                                        <p:cTn id="22" dur="26">
                                          <p:stCondLst>
                                            <p:cond delay="1312"/>
                                          </p:stCondLst>
                                        </p:cTn>
                                        <p:tgtEl>
                                          <p:spTgt spid="291844"/>
                                        </p:tgtEl>
                                      </p:cBhvr>
                                      <p:to x="100000" y="80000"/>
                                    </p:animScale>
                                    <p:animScale>
                                      <p:cBhvr>
                                        <p:cTn id="23" dur="166" decel="50000">
                                          <p:stCondLst>
                                            <p:cond delay="1338"/>
                                          </p:stCondLst>
                                        </p:cTn>
                                        <p:tgtEl>
                                          <p:spTgt spid="291844"/>
                                        </p:tgtEl>
                                      </p:cBhvr>
                                      <p:to x="100000" y="100000"/>
                                    </p:animScale>
                                    <p:animScale>
                                      <p:cBhvr>
                                        <p:cTn id="24" dur="26">
                                          <p:stCondLst>
                                            <p:cond delay="1642"/>
                                          </p:stCondLst>
                                        </p:cTn>
                                        <p:tgtEl>
                                          <p:spTgt spid="291844"/>
                                        </p:tgtEl>
                                      </p:cBhvr>
                                      <p:to x="100000" y="90000"/>
                                    </p:animScale>
                                    <p:animScale>
                                      <p:cBhvr>
                                        <p:cTn id="25" dur="166" decel="50000">
                                          <p:stCondLst>
                                            <p:cond delay="1668"/>
                                          </p:stCondLst>
                                        </p:cTn>
                                        <p:tgtEl>
                                          <p:spTgt spid="291844"/>
                                        </p:tgtEl>
                                      </p:cBhvr>
                                      <p:to x="100000" y="100000"/>
                                    </p:animScale>
                                    <p:animScale>
                                      <p:cBhvr>
                                        <p:cTn id="26" dur="26">
                                          <p:stCondLst>
                                            <p:cond delay="1808"/>
                                          </p:stCondLst>
                                        </p:cTn>
                                        <p:tgtEl>
                                          <p:spTgt spid="291844"/>
                                        </p:tgtEl>
                                      </p:cBhvr>
                                      <p:to x="100000" y="95000"/>
                                    </p:animScale>
                                    <p:animScale>
                                      <p:cBhvr>
                                        <p:cTn id="27" dur="166" decel="50000">
                                          <p:stCondLst>
                                            <p:cond delay="1834"/>
                                          </p:stCondLst>
                                        </p:cTn>
                                        <p:tgtEl>
                                          <p:spTgt spid="29184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291843"/>
                                        </p:tgtEl>
                                        <p:attrNameLst>
                                          <p:attrName>style.visibility</p:attrName>
                                        </p:attrNameLst>
                                      </p:cBhvr>
                                      <p:to>
                                        <p:strVal val="visible"/>
                                      </p:to>
                                    </p:set>
                                    <p:anim calcmode="lin" valueType="num">
                                      <p:cBhvr>
                                        <p:cTn id="32" dur="1000" fill="hold"/>
                                        <p:tgtEl>
                                          <p:spTgt spid="291843"/>
                                        </p:tgtEl>
                                        <p:attrNameLst>
                                          <p:attrName>ppt_w</p:attrName>
                                        </p:attrNameLst>
                                      </p:cBhvr>
                                      <p:tavLst>
                                        <p:tav tm="0">
                                          <p:val>
                                            <p:strVal val="#ppt_w+.3"/>
                                          </p:val>
                                        </p:tav>
                                        <p:tav tm="100000">
                                          <p:val>
                                            <p:strVal val="#ppt_w"/>
                                          </p:val>
                                        </p:tav>
                                      </p:tavLst>
                                    </p:anim>
                                    <p:anim calcmode="lin" valueType="num">
                                      <p:cBhvr>
                                        <p:cTn id="33" dur="1000" fill="hold"/>
                                        <p:tgtEl>
                                          <p:spTgt spid="291843"/>
                                        </p:tgtEl>
                                        <p:attrNameLst>
                                          <p:attrName>ppt_h</p:attrName>
                                        </p:attrNameLst>
                                      </p:cBhvr>
                                      <p:tavLst>
                                        <p:tav tm="0">
                                          <p:val>
                                            <p:strVal val="#ppt_h"/>
                                          </p:val>
                                        </p:tav>
                                        <p:tav tm="100000">
                                          <p:val>
                                            <p:strVal val="#ppt_h"/>
                                          </p:val>
                                        </p:tav>
                                      </p:tavLst>
                                    </p:anim>
                                    <p:animEffect transition="in" filter="fade">
                                      <p:cBhvr>
                                        <p:cTn id="34" dur="1000"/>
                                        <p:tgtEl>
                                          <p:spTgt spid="291843"/>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grpId="0" nodeType="clickEffect">
                                  <p:stCondLst>
                                    <p:cond delay="0"/>
                                  </p:stCondLst>
                                  <p:childTnLst>
                                    <p:set>
                                      <p:cBhvr>
                                        <p:cTn id="38" dur="1" fill="hold">
                                          <p:stCondLst>
                                            <p:cond delay="0"/>
                                          </p:stCondLst>
                                        </p:cTn>
                                        <p:tgtEl>
                                          <p:spTgt spid="291849"/>
                                        </p:tgtEl>
                                        <p:attrNameLst>
                                          <p:attrName>style.visibility</p:attrName>
                                        </p:attrNameLst>
                                      </p:cBhvr>
                                      <p:to>
                                        <p:strVal val="visible"/>
                                      </p:to>
                                    </p:set>
                                    <p:animEffect transition="in" filter="fade">
                                      <p:cBhvr>
                                        <p:cTn id="39" dur="770" decel="100000"/>
                                        <p:tgtEl>
                                          <p:spTgt spid="291849"/>
                                        </p:tgtEl>
                                      </p:cBhvr>
                                    </p:animEffect>
                                    <p:animScale>
                                      <p:cBhvr>
                                        <p:cTn id="40" dur="770" decel="100000"/>
                                        <p:tgtEl>
                                          <p:spTgt spid="291849"/>
                                        </p:tgtEl>
                                      </p:cBhvr>
                                      <p:from x="10000" y="10000"/>
                                      <p:to x="200000" y="450000"/>
                                    </p:animScale>
                                    <p:animScale>
                                      <p:cBhvr>
                                        <p:cTn id="41" dur="1230" accel="100000" fill="hold">
                                          <p:stCondLst>
                                            <p:cond delay="770"/>
                                          </p:stCondLst>
                                        </p:cTn>
                                        <p:tgtEl>
                                          <p:spTgt spid="291849"/>
                                        </p:tgtEl>
                                      </p:cBhvr>
                                      <p:from x="200000" y="450000"/>
                                      <p:to x="100000" y="100000"/>
                                    </p:animScale>
                                    <p:set>
                                      <p:cBhvr>
                                        <p:cTn id="42" dur="770" fill="hold"/>
                                        <p:tgtEl>
                                          <p:spTgt spid="291849"/>
                                        </p:tgtEl>
                                        <p:attrNameLst>
                                          <p:attrName>ppt_x</p:attrName>
                                        </p:attrNameLst>
                                      </p:cBhvr>
                                      <p:to>
                                        <p:strVal val="(0.5)"/>
                                      </p:to>
                                    </p:set>
                                    <p:anim from="(0.5)" to="(#ppt_x)" calcmode="lin" valueType="num">
                                      <p:cBhvr>
                                        <p:cTn id="43" dur="1230" accel="100000" fill="hold">
                                          <p:stCondLst>
                                            <p:cond delay="770"/>
                                          </p:stCondLst>
                                        </p:cTn>
                                        <p:tgtEl>
                                          <p:spTgt spid="291849"/>
                                        </p:tgtEl>
                                        <p:attrNameLst>
                                          <p:attrName>ppt_x</p:attrName>
                                        </p:attrNameLst>
                                      </p:cBhvr>
                                    </p:anim>
                                    <p:set>
                                      <p:cBhvr>
                                        <p:cTn id="44" dur="770" fill="hold"/>
                                        <p:tgtEl>
                                          <p:spTgt spid="291849"/>
                                        </p:tgtEl>
                                        <p:attrNameLst>
                                          <p:attrName>ppt_y</p:attrName>
                                        </p:attrNameLst>
                                      </p:cBhvr>
                                      <p:to>
                                        <p:strVal val="(#ppt_y+0.4)"/>
                                      </p:to>
                                    </p:set>
                                    <p:anim from="(#ppt_y+0.4)" to="(#ppt_y)" calcmode="lin" valueType="num">
                                      <p:cBhvr>
                                        <p:cTn id="45" dur="1230" accel="100000" fill="hold">
                                          <p:stCondLst>
                                            <p:cond delay="770"/>
                                          </p:stCondLst>
                                        </p:cTn>
                                        <p:tgtEl>
                                          <p:spTgt spid="291849"/>
                                        </p:tgtEl>
                                        <p:attrNameLst>
                                          <p:attrName>ppt_y</p:attrName>
                                        </p:attrNameLst>
                                      </p:cBhvr>
                                    </p:anim>
                                  </p:childTnLst>
                                </p:cTn>
                              </p:par>
                              <p:par>
                                <p:cTn id="46" presetID="51" presetClass="entr" presetSubtype="0" fill="hold" grpId="0" nodeType="withEffect">
                                  <p:stCondLst>
                                    <p:cond delay="0"/>
                                  </p:stCondLst>
                                  <p:childTnLst>
                                    <p:set>
                                      <p:cBhvr>
                                        <p:cTn id="47" dur="1" fill="hold">
                                          <p:stCondLst>
                                            <p:cond delay="0"/>
                                          </p:stCondLst>
                                        </p:cTn>
                                        <p:tgtEl>
                                          <p:spTgt spid="291845"/>
                                        </p:tgtEl>
                                        <p:attrNameLst>
                                          <p:attrName>style.visibility</p:attrName>
                                        </p:attrNameLst>
                                      </p:cBhvr>
                                      <p:to>
                                        <p:strVal val="visible"/>
                                      </p:to>
                                    </p:set>
                                    <p:animEffect transition="in" filter="fade">
                                      <p:cBhvr>
                                        <p:cTn id="48" dur="770" decel="100000"/>
                                        <p:tgtEl>
                                          <p:spTgt spid="291845"/>
                                        </p:tgtEl>
                                      </p:cBhvr>
                                    </p:animEffect>
                                    <p:animScale>
                                      <p:cBhvr>
                                        <p:cTn id="49" dur="770" decel="100000"/>
                                        <p:tgtEl>
                                          <p:spTgt spid="291845"/>
                                        </p:tgtEl>
                                      </p:cBhvr>
                                      <p:from x="10000" y="10000"/>
                                      <p:to x="200000" y="450000"/>
                                    </p:animScale>
                                    <p:animScale>
                                      <p:cBhvr>
                                        <p:cTn id="50" dur="1230" accel="100000" fill="hold">
                                          <p:stCondLst>
                                            <p:cond delay="770"/>
                                          </p:stCondLst>
                                        </p:cTn>
                                        <p:tgtEl>
                                          <p:spTgt spid="291845"/>
                                        </p:tgtEl>
                                      </p:cBhvr>
                                      <p:from x="200000" y="450000"/>
                                      <p:to x="100000" y="100000"/>
                                    </p:animScale>
                                    <p:set>
                                      <p:cBhvr>
                                        <p:cTn id="51" dur="770" fill="hold"/>
                                        <p:tgtEl>
                                          <p:spTgt spid="291845"/>
                                        </p:tgtEl>
                                        <p:attrNameLst>
                                          <p:attrName>ppt_x</p:attrName>
                                        </p:attrNameLst>
                                      </p:cBhvr>
                                      <p:to>
                                        <p:strVal val="(0.5)"/>
                                      </p:to>
                                    </p:set>
                                    <p:anim from="(0.5)" to="(#ppt_x)" calcmode="lin" valueType="num">
                                      <p:cBhvr>
                                        <p:cTn id="52" dur="1230" accel="100000" fill="hold">
                                          <p:stCondLst>
                                            <p:cond delay="770"/>
                                          </p:stCondLst>
                                        </p:cTn>
                                        <p:tgtEl>
                                          <p:spTgt spid="291845"/>
                                        </p:tgtEl>
                                        <p:attrNameLst>
                                          <p:attrName>ppt_x</p:attrName>
                                        </p:attrNameLst>
                                      </p:cBhvr>
                                    </p:anim>
                                    <p:set>
                                      <p:cBhvr>
                                        <p:cTn id="53" dur="770" fill="hold"/>
                                        <p:tgtEl>
                                          <p:spTgt spid="291845"/>
                                        </p:tgtEl>
                                        <p:attrNameLst>
                                          <p:attrName>ppt_y</p:attrName>
                                        </p:attrNameLst>
                                      </p:cBhvr>
                                      <p:to>
                                        <p:strVal val="(#ppt_y+0.4)"/>
                                      </p:to>
                                    </p:set>
                                    <p:anim from="(#ppt_y+0.4)" to="(#ppt_y)" calcmode="lin" valueType="num">
                                      <p:cBhvr>
                                        <p:cTn id="54" dur="1230" accel="100000" fill="hold">
                                          <p:stCondLst>
                                            <p:cond delay="770"/>
                                          </p:stCondLst>
                                        </p:cTn>
                                        <p:tgtEl>
                                          <p:spTgt spid="291845"/>
                                        </p:tgtEl>
                                        <p:attrNameLst>
                                          <p:attrName>ppt_y</p:attrName>
                                        </p:attrNameLst>
                                      </p:cBhvr>
                                    </p:anim>
                                  </p:childTnLst>
                                </p:cTn>
                              </p:par>
                              <p:par>
                                <p:cTn id="55" presetID="51" presetClass="entr" presetSubtype="0" fill="hold" grpId="0" nodeType="with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fade">
                                      <p:cBhvr>
                                        <p:cTn id="57" dur="770" decel="100000"/>
                                        <p:tgtEl>
                                          <p:spTgt spid="291848"/>
                                        </p:tgtEl>
                                      </p:cBhvr>
                                    </p:animEffect>
                                    <p:animScale>
                                      <p:cBhvr>
                                        <p:cTn id="58" dur="770" decel="100000"/>
                                        <p:tgtEl>
                                          <p:spTgt spid="291848"/>
                                        </p:tgtEl>
                                      </p:cBhvr>
                                      <p:from x="10000" y="10000"/>
                                      <p:to x="200000" y="450000"/>
                                    </p:animScale>
                                    <p:animScale>
                                      <p:cBhvr>
                                        <p:cTn id="59" dur="1230" accel="100000" fill="hold">
                                          <p:stCondLst>
                                            <p:cond delay="770"/>
                                          </p:stCondLst>
                                        </p:cTn>
                                        <p:tgtEl>
                                          <p:spTgt spid="291848"/>
                                        </p:tgtEl>
                                      </p:cBhvr>
                                      <p:from x="200000" y="450000"/>
                                      <p:to x="100000" y="100000"/>
                                    </p:animScale>
                                    <p:set>
                                      <p:cBhvr>
                                        <p:cTn id="60" dur="770" fill="hold"/>
                                        <p:tgtEl>
                                          <p:spTgt spid="291848"/>
                                        </p:tgtEl>
                                        <p:attrNameLst>
                                          <p:attrName>ppt_x</p:attrName>
                                        </p:attrNameLst>
                                      </p:cBhvr>
                                      <p:to>
                                        <p:strVal val="(0.5)"/>
                                      </p:to>
                                    </p:set>
                                    <p:anim from="(0.5)" to="(#ppt_x)" calcmode="lin" valueType="num">
                                      <p:cBhvr>
                                        <p:cTn id="61" dur="1230" accel="100000" fill="hold">
                                          <p:stCondLst>
                                            <p:cond delay="770"/>
                                          </p:stCondLst>
                                        </p:cTn>
                                        <p:tgtEl>
                                          <p:spTgt spid="291848"/>
                                        </p:tgtEl>
                                        <p:attrNameLst>
                                          <p:attrName>ppt_x</p:attrName>
                                        </p:attrNameLst>
                                      </p:cBhvr>
                                    </p:anim>
                                    <p:set>
                                      <p:cBhvr>
                                        <p:cTn id="62" dur="770" fill="hold"/>
                                        <p:tgtEl>
                                          <p:spTgt spid="291848"/>
                                        </p:tgtEl>
                                        <p:attrNameLst>
                                          <p:attrName>ppt_y</p:attrName>
                                        </p:attrNameLst>
                                      </p:cBhvr>
                                      <p:to>
                                        <p:strVal val="(#ppt_y+0.4)"/>
                                      </p:to>
                                    </p:set>
                                    <p:anim from="(#ppt_y+0.4)" to="(#ppt_y)" calcmode="lin" valueType="num">
                                      <p:cBhvr>
                                        <p:cTn id="63" dur="1230" accel="100000" fill="hold">
                                          <p:stCondLst>
                                            <p:cond delay="770"/>
                                          </p:stCondLst>
                                        </p:cTn>
                                        <p:tgtEl>
                                          <p:spTgt spid="291848"/>
                                        </p:tgtEl>
                                        <p:attrNameLst>
                                          <p:attrName>ppt_y</p:attrName>
                                        </p:attrNameLst>
                                      </p:cBhvr>
                                    </p:anim>
                                  </p:childTnLst>
                                </p:cTn>
                              </p:par>
                              <p:par>
                                <p:cTn id="64" presetID="51" presetClass="entr" presetSubtype="0" fill="hold" grpId="0" nodeType="withEffect">
                                  <p:stCondLst>
                                    <p:cond delay="0"/>
                                  </p:stCondLst>
                                  <p:childTnLst>
                                    <p:set>
                                      <p:cBhvr>
                                        <p:cTn id="65" dur="1" fill="hold">
                                          <p:stCondLst>
                                            <p:cond delay="0"/>
                                          </p:stCondLst>
                                        </p:cTn>
                                        <p:tgtEl>
                                          <p:spTgt spid="291850"/>
                                        </p:tgtEl>
                                        <p:attrNameLst>
                                          <p:attrName>style.visibility</p:attrName>
                                        </p:attrNameLst>
                                      </p:cBhvr>
                                      <p:to>
                                        <p:strVal val="visible"/>
                                      </p:to>
                                    </p:set>
                                    <p:animEffect transition="in" filter="fade">
                                      <p:cBhvr>
                                        <p:cTn id="66" dur="770" decel="100000"/>
                                        <p:tgtEl>
                                          <p:spTgt spid="291850"/>
                                        </p:tgtEl>
                                      </p:cBhvr>
                                    </p:animEffect>
                                    <p:animScale>
                                      <p:cBhvr>
                                        <p:cTn id="67" dur="770" decel="100000"/>
                                        <p:tgtEl>
                                          <p:spTgt spid="291850"/>
                                        </p:tgtEl>
                                      </p:cBhvr>
                                      <p:from x="10000" y="10000"/>
                                      <p:to x="200000" y="450000"/>
                                    </p:animScale>
                                    <p:animScale>
                                      <p:cBhvr>
                                        <p:cTn id="68" dur="1230" accel="100000" fill="hold">
                                          <p:stCondLst>
                                            <p:cond delay="770"/>
                                          </p:stCondLst>
                                        </p:cTn>
                                        <p:tgtEl>
                                          <p:spTgt spid="291850"/>
                                        </p:tgtEl>
                                      </p:cBhvr>
                                      <p:from x="200000" y="450000"/>
                                      <p:to x="100000" y="100000"/>
                                    </p:animScale>
                                    <p:set>
                                      <p:cBhvr>
                                        <p:cTn id="69" dur="770" fill="hold"/>
                                        <p:tgtEl>
                                          <p:spTgt spid="291850"/>
                                        </p:tgtEl>
                                        <p:attrNameLst>
                                          <p:attrName>ppt_x</p:attrName>
                                        </p:attrNameLst>
                                      </p:cBhvr>
                                      <p:to>
                                        <p:strVal val="(0.5)"/>
                                      </p:to>
                                    </p:set>
                                    <p:anim from="(0.5)" to="(#ppt_x)" calcmode="lin" valueType="num">
                                      <p:cBhvr>
                                        <p:cTn id="70" dur="1230" accel="100000" fill="hold">
                                          <p:stCondLst>
                                            <p:cond delay="770"/>
                                          </p:stCondLst>
                                        </p:cTn>
                                        <p:tgtEl>
                                          <p:spTgt spid="291850"/>
                                        </p:tgtEl>
                                        <p:attrNameLst>
                                          <p:attrName>ppt_x</p:attrName>
                                        </p:attrNameLst>
                                      </p:cBhvr>
                                    </p:anim>
                                    <p:set>
                                      <p:cBhvr>
                                        <p:cTn id="71" dur="770" fill="hold"/>
                                        <p:tgtEl>
                                          <p:spTgt spid="291850"/>
                                        </p:tgtEl>
                                        <p:attrNameLst>
                                          <p:attrName>ppt_y</p:attrName>
                                        </p:attrNameLst>
                                      </p:cBhvr>
                                      <p:to>
                                        <p:strVal val="(#ppt_y+0.4)"/>
                                      </p:to>
                                    </p:set>
                                    <p:anim from="(#ppt_y+0.4)" to="(#ppt_y)" calcmode="lin" valueType="num">
                                      <p:cBhvr>
                                        <p:cTn id="72" dur="1230" accel="100000" fill="hold">
                                          <p:stCondLst>
                                            <p:cond delay="770"/>
                                          </p:stCondLst>
                                        </p:cTn>
                                        <p:tgtEl>
                                          <p:spTgt spid="291850"/>
                                        </p:tgtEl>
                                        <p:attrNameLst>
                                          <p:attrName>ppt_y</p:attrName>
                                        </p:attrNameLst>
                                      </p:cBhvr>
                                    </p:anim>
                                  </p:childTnLst>
                                </p:cTn>
                              </p:par>
                              <p:par>
                                <p:cTn id="73" presetID="51" presetClass="entr" presetSubtype="0" fill="hold" grpId="0" nodeType="withEffect">
                                  <p:stCondLst>
                                    <p:cond delay="0"/>
                                  </p:stCondLst>
                                  <p:childTnLst>
                                    <p:set>
                                      <p:cBhvr>
                                        <p:cTn id="74" dur="1" fill="hold">
                                          <p:stCondLst>
                                            <p:cond delay="0"/>
                                          </p:stCondLst>
                                        </p:cTn>
                                        <p:tgtEl>
                                          <p:spTgt spid="291842"/>
                                        </p:tgtEl>
                                        <p:attrNameLst>
                                          <p:attrName>style.visibility</p:attrName>
                                        </p:attrNameLst>
                                      </p:cBhvr>
                                      <p:to>
                                        <p:strVal val="visible"/>
                                      </p:to>
                                    </p:set>
                                    <p:animEffect transition="in" filter="fade">
                                      <p:cBhvr>
                                        <p:cTn id="75" dur="770" decel="100000"/>
                                        <p:tgtEl>
                                          <p:spTgt spid="291842"/>
                                        </p:tgtEl>
                                      </p:cBhvr>
                                    </p:animEffect>
                                    <p:animScale>
                                      <p:cBhvr>
                                        <p:cTn id="76" dur="770" decel="100000"/>
                                        <p:tgtEl>
                                          <p:spTgt spid="291842"/>
                                        </p:tgtEl>
                                      </p:cBhvr>
                                      <p:from x="10000" y="10000"/>
                                      <p:to x="200000" y="450000"/>
                                    </p:animScale>
                                    <p:animScale>
                                      <p:cBhvr>
                                        <p:cTn id="77" dur="1230" accel="100000" fill="hold">
                                          <p:stCondLst>
                                            <p:cond delay="770"/>
                                          </p:stCondLst>
                                        </p:cTn>
                                        <p:tgtEl>
                                          <p:spTgt spid="291842"/>
                                        </p:tgtEl>
                                      </p:cBhvr>
                                      <p:from x="200000" y="450000"/>
                                      <p:to x="100000" y="100000"/>
                                    </p:animScale>
                                    <p:set>
                                      <p:cBhvr>
                                        <p:cTn id="78" dur="770" fill="hold"/>
                                        <p:tgtEl>
                                          <p:spTgt spid="291842"/>
                                        </p:tgtEl>
                                        <p:attrNameLst>
                                          <p:attrName>ppt_x</p:attrName>
                                        </p:attrNameLst>
                                      </p:cBhvr>
                                      <p:to>
                                        <p:strVal val="(0.5)"/>
                                      </p:to>
                                    </p:set>
                                    <p:anim from="(0.5)" to="(#ppt_x)" calcmode="lin" valueType="num">
                                      <p:cBhvr>
                                        <p:cTn id="79" dur="1230" accel="100000" fill="hold">
                                          <p:stCondLst>
                                            <p:cond delay="770"/>
                                          </p:stCondLst>
                                        </p:cTn>
                                        <p:tgtEl>
                                          <p:spTgt spid="291842"/>
                                        </p:tgtEl>
                                        <p:attrNameLst>
                                          <p:attrName>ppt_x</p:attrName>
                                        </p:attrNameLst>
                                      </p:cBhvr>
                                    </p:anim>
                                    <p:set>
                                      <p:cBhvr>
                                        <p:cTn id="80" dur="770" fill="hold"/>
                                        <p:tgtEl>
                                          <p:spTgt spid="291842"/>
                                        </p:tgtEl>
                                        <p:attrNameLst>
                                          <p:attrName>ppt_y</p:attrName>
                                        </p:attrNameLst>
                                      </p:cBhvr>
                                      <p:to>
                                        <p:strVal val="(#ppt_y+0.4)"/>
                                      </p:to>
                                    </p:set>
                                    <p:anim from="(#ppt_y+0.4)" to="(#ppt_y)" calcmode="lin" valueType="num">
                                      <p:cBhvr>
                                        <p:cTn id="81" dur="1230" accel="100000" fill="hold">
                                          <p:stCondLst>
                                            <p:cond delay="770"/>
                                          </p:stCondLst>
                                        </p:cTn>
                                        <p:tgtEl>
                                          <p:spTgt spid="291842"/>
                                        </p:tgtEl>
                                        <p:attrNameLst>
                                          <p:attrName>ppt_y</p:attrName>
                                        </p:attrNameLst>
                                      </p:cBhvr>
                                    </p:anim>
                                  </p:childTnLst>
                                </p:cTn>
                              </p:par>
                              <p:par>
                                <p:cTn id="82" presetID="51" presetClass="entr" presetSubtype="0" fill="hold" grpId="0" nodeType="withEffect">
                                  <p:stCondLst>
                                    <p:cond delay="0"/>
                                  </p:stCondLst>
                                  <p:childTnLst>
                                    <p:set>
                                      <p:cBhvr>
                                        <p:cTn id="83" dur="1" fill="hold">
                                          <p:stCondLst>
                                            <p:cond delay="0"/>
                                          </p:stCondLst>
                                        </p:cTn>
                                        <p:tgtEl>
                                          <p:spTgt spid="291852"/>
                                        </p:tgtEl>
                                        <p:attrNameLst>
                                          <p:attrName>style.visibility</p:attrName>
                                        </p:attrNameLst>
                                      </p:cBhvr>
                                      <p:to>
                                        <p:strVal val="visible"/>
                                      </p:to>
                                    </p:set>
                                    <p:animEffect transition="in" filter="fade">
                                      <p:cBhvr>
                                        <p:cTn id="84" dur="770" decel="100000"/>
                                        <p:tgtEl>
                                          <p:spTgt spid="291852"/>
                                        </p:tgtEl>
                                      </p:cBhvr>
                                    </p:animEffect>
                                    <p:animScale>
                                      <p:cBhvr>
                                        <p:cTn id="85" dur="770" decel="100000"/>
                                        <p:tgtEl>
                                          <p:spTgt spid="291852"/>
                                        </p:tgtEl>
                                      </p:cBhvr>
                                      <p:from x="10000" y="10000"/>
                                      <p:to x="200000" y="450000"/>
                                    </p:animScale>
                                    <p:animScale>
                                      <p:cBhvr>
                                        <p:cTn id="86" dur="1230" accel="100000" fill="hold">
                                          <p:stCondLst>
                                            <p:cond delay="770"/>
                                          </p:stCondLst>
                                        </p:cTn>
                                        <p:tgtEl>
                                          <p:spTgt spid="291852"/>
                                        </p:tgtEl>
                                      </p:cBhvr>
                                      <p:from x="200000" y="450000"/>
                                      <p:to x="100000" y="100000"/>
                                    </p:animScale>
                                    <p:set>
                                      <p:cBhvr>
                                        <p:cTn id="87" dur="770" fill="hold"/>
                                        <p:tgtEl>
                                          <p:spTgt spid="291852"/>
                                        </p:tgtEl>
                                        <p:attrNameLst>
                                          <p:attrName>ppt_x</p:attrName>
                                        </p:attrNameLst>
                                      </p:cBhvr>
                                      <p:to>
                                        <p:strVal val="(0.5)"/>
                                      </p:to>
                                    </p:set>
                                    <p:anim from="(0.5)" to="(#ppt_x)" calcmode="lin" valueType="num">
                                      <p:cBhvr>
                                        <p:cTn id="88" dur="1230" accel="100000" fill="hold">
                                          <p:stCondLst>
                                            <p:cond delay="770"/>
                                          </p:stCondLst>
                                        </p:cTn>
                                        <p:tgtEl>
                                          <p:spTgt spid="291852"/>
                                        </p:tgtEl>
                                        <p:attrNameLst>
                                          <p:attrName>ppt_x</p:attrName>
                                        </p:attrNameLst>
                                      </p:cBhvr>
                                    </p:anim>
                                    <p:set>
                                      <p:cBhvr>
                                        <p:cTn id="89" dur="770" fill="hold"/>
                                        <p:tgtEl>
                                          <p:spTgt spid="291852"/>
                                        </p:tgtEl>
                                        <p:attrNameLst>
                                          <p:attrName>ppt_y</p:attrName>
                                        </p:attrNameLst>
                                      </p:cBhvr>
                                      <p:to>
                                        <p:strVal val="(#ppt_y+0.4)"/>
                                      </p:to>
                                    </p:set>
                                    <p:anim from="(#ppt_y+0.4)" to="(#ppt_y)" calcmode="lin" valueType="num">
                                      <p:cBhvr>
                                        <p:cTn id="90" dur="1230" accel="100000" fill="hold">
                                          <p:stCondLst>
                                            <p:cond delay="770"/>
                                          </p:stCondLst>
                                        </p:cTn>
                                        <p:tgtEl>
                                          <p:spTgt spid="291852"/>
                                        </p:tgtEl>
                                        <p:attrNameLst>
                                          <p:attrName>ppt_y</p:attrName>
                                        </p:attrNameLst>
                                      </p:cBhvr>
                                    </p:anim>
                                  </p:childTnLst>
                                </p:cTn>
                              </p:par>
                              <p:par>
                                <p:cTn id="91" presetID="51" presetClass="entr" presetSubtype="0" fill="hold" grpId="0" nodeType="withEffect">
                                  <p:stCondLst>
                                    <p:cond delay="0"/>
                                  </p:stCondLst>
                                  <p:childTnLst>
                                    <p:set>
                                      <p:cBhvr>
                                        <p:cTn id="92" dur="1" fill="hold">
                                          <p:stCondLst>
                                            <p:cond delay="0"/>
                                          </p:stCondLst>
                                        </p:cTn>
                                        <p:tgtEl>
                                          <p:spTgt spid="291851"/>
                                        </p:tgtEl>
                                        <p:attrNameLst>
                                          <p:attrName>style.visibility</p:attrName>
                                        </p:attrNameLst>
                                      </p:cBhvr>
                                      <p:to>
                                        <p:strVal val="visible"/>
                                      </p:to>
                                    </p:set>
                                    <p:animEffect transition="in" filter="fade">
                                      <p:cBhvr>
                                        <p:cTn id="93" dur="770" decel="100000"/>
                                        <p:tgtEl>
                                          <p:spTgt spid="291851"/>
                                        </p:tgtEl>
                                      </p:cBhvr>
                                    </p:animEffect>
                                    <p:animScale>
                                      <p:cBhvr>
                                        <p:cTn id="94" dur="770" decel="100000"/>
                                        <p:tgtEl>
                                          <p:spTgt spid="291851"/>
                                        </p:tgtEl>
                                      </p:cBhvr>
                                      <p:from x="10000" y="10000"/>
                                      <p:to x="200000" y="450000"/>
                                    </p:animScale>
                                    <p:animScale>
                                      <p:cBhvr>
                                        <p:cTn id="95" dur="1230" accel="100000" fill="hold">
                                          <p:stCondLst>
                                            <p:cond delay="770"/>
                                          </p:stCondLst>
                                        </p:cTn>
                                        <p:tgtEl>
                                          <p:spTgt spid="291851"/>
                                        </p:tgtEl>
                                      </p:cBhvr>
                                      <p:from x="200000" y="450000"/>
                                      <p:to x="100000" y="100000"/>
                                    </p:animScale>
                                    <p:set>
                                      <p:cBhvr>
                                        <p:cTn id="96" dur="770" fill="hold"/>
                                        <p:tgtEl>
                                          <p:spTgt spid="291851"/>
                                        </p:tgtEl>
                                        <p:attrNameLst>
                                          <p:attrName>ppt_x</p:attrName>
                                        </p:attrNameLst>
                                      </p:cBhvr>
                                      <p:to>
                                        <p:strVal val="(0.5)"/>
                                      </p:to>
                                    </p:set>
                                    <p:anim from="(0.5)" to="(#ppt_x)" calcmode="lin" valueType="num">
                                      <p:cBhvr>
                                        <p:cTn id="97" dur="1230" accel="100000" fill="hold">
                                          <p:stCondLst>
                                            <p:cond delay="770"/>
                                          </p:stCondLst>
                                        </p:cTn>
                                        <p:tgtEl>
                                          <p:spTgt spid="291851"/>
                                        </p:tgtEl>
                                        <p:attrNameLst>
                                          <p:attrName>ppt_x</p:attrName>
                                        </p:attrNameLst>
                                      </p:cBhvr>
                                    </p:anim>
                                    <p:set>
                                      <p:cBhvr>
                                        <p:cTn id="98" dur="770" fill="hold"/>
                                        <p:tgtEl>
                                          <p:spTgt spid="291851"/>
                                        </p:tgtEl>
                                        <p:attrNameLst>
                                          <p:attrName>ppt_y</p:attrName>
                                        </p:attrNameLst>
                                      </p:cBhvr>
                                      <p:to>
                                        <p:strVal val="(#ppt_y+0.4)"/>
                                      </p:to>
                                    </p:set>
                                    <p:anim from="(#ppt_y+0.4)" to="(#ppt_y)" calcmode="lin" valueType="num">
                                      <p:cBhvr>
                                        <p:cTn id="99" dur="1230" accel="100000" fill="hold">
                                          <p:stCondLst>
                                            <p:cond delay="770"/>
                                          </p:stCondLst>
                                        </p:cTn>
                                        <p:tgtEl>
                                          <p:spTgt spid="291851"/>
                                        </p:tgtEl>
                                        <p:attrNameLst>
                                          <p:attrName>ppt_y</p:attrName>
                                        </p:attrNameLst>
                                      </p:cBhvr>
                                    </p:anim>
                                  </p:childTnLst>
                                </p:cTn>
                              </p:par>
                              <p:par>
                                <p:cTn id="100" presetID="51" presetClass="entr" presetSubtype="0" fill="hold" grpId="0" nodeType="withEffect">
                                  <p:stCondLst>
                                    <p:cond delay="0"/>
                                  </p:stCondLst>
                                  <p:childTnLst>
                                    <p:set>
                                      <p:cBhvr>
                                        <p:cTn id="101" dur="1" fill="hold">
                                          <p:stCondLst>
                                            <p:cond delay="0"/>
                                          </p:stCondLst>
                                        </p:cTn>
                                        <p:tgtEl>
                                          <p:spTgt spid="291846"/>
                                        </p:tgtEl>
                                        <p:attrNameLst>
                                          <p:attrName>style.visibility</p:attrName>
                                        </p:attrNameLst>
                                      </p:cBhvr>
                                      <p:to>
                                        <p:strVal val="visible"/>
                                      </p:to>
                                    </p:set>
                                    <p:animEffect transition="in" filter="fade">
                                      <p:cBhvr>
                                        <p:cTn id="102" dur="770" decel="100000"/>
                                        <p:tgtEl>
                                          <p:spTgt spid="291846"/>
                                        </p:tgtEl>
                                      </p:cBhvr>
                                    </p:animEffect>
                                    <p:animScale>
                                      <p:cBhvr>
                                        <p:cTn id="103" dur="770" decel="100000"/>
                                        <p:tgtEl>
                                          <p:spTgt spid="291846"/>
                                        </p:tgtEl>
                                      </p:cBhvr>
                                      <p:from x="10000" y="10000"/>
                                      <p:to x="200000" y="450000"/>
                                    </p:animScale>
                                    <p:animScale>
                                      <p:cBhvr>
                                        <p:cTn id="104" dur="1230" accel="100000" fill="hold">
                                          <p:stCondLst>
                                            <p:cond delay="770"/>
                                          </p:stCondLst>
                                        </p:cTn>
                                        <p:tgtEl>
                                          <p:spTgt spid="291846"/>
                                        </p:tgtEl>
                                      </p:cBhvr>
                                      <p:from x="200000" y="450000"/>
                                      <p:to x="100000" y="100000"/>
                                    </p:animScale>
                                    <p:set>
                                      <p:cBhvr>
                                        <p:cTn id="105" dur="770" fill="hold"/>
                                        <p:tgtEl>
                                          <p:spTgt spid="291846"/>
                                        </p:tgtEl>
                                        <p:attrNameLst>
                                          <p:attrName>ppt_x</p:attrName>
                                        </p:attrNameLst>
                                      </p:cBhvr>
                                      <p:to>
                                        <p:strVal val="(0.5)"/>
                                      </p:to>
                                    </p:set>
                                    <p:anim from="(0.5)" to="(#ppt_x)" calcmode="lin" valueType="num">
                                      <p:cBhvr>
                                        <p:cTn id="106" dur="1230" accel="100000" fill="hold">
                                          <p:stCondLst>
                                            <p:cond delay="770"/>
                                          </p:stCondLst>
                                        </p:cTn>
                                        <p:tgtEl>
                                          <p:spTgt spid="291846"/>
                                        </p:tgtEl>
                                        <p:attrNameLst>
                                          <p:attrName>ppt_x</p:attrName>
                                        </p:attrNameLst>
                                      </p:cBhvr>
                                    </p:anim>
                                    <p:set>
                                      <p:cBhvr>
                                        <p:cTn id="107" dur="770" fill="hold"/>
                                        <p:tgtEl>
                                          <p:spTgt spid="291846"/>
                                        </p:tgtEl>
                                        <p:attrNameLst>
                                          <p:attrName>ppt_y</p:attrName>
                                        </p:attrNameLst>
                                      </p:cBhvr>
                                      <p:to>
                                        <p:strVal val="(#ppt_y+0.4)"/>
                                      </p:to>
                                    </p:set>
                                    <p:anim from="(#ppt_y+0.4)" to="(#ppt_y)" calcmode="lin" valueType="num">
                                      <p:cBhvr>
                                        <p:cTn id="108" dur="1230" accel="100000" fill="hold">
                                          <p:stCondLst>
                                            <p:cond delay="770"/>
                                          </p:stCondLst>
                                        </p:cTn>
                                        <p:tgtEl>
                                          <p:spTgt spid="29184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nimBg="1"/>
      <p:bldP spid="291843" grpId="0" animBg="1"/>
      <p:bldP spid="291844" grpId="0" animBg="1"/>
      <p:bldP spid="291845" grpId="0" animBg="1"/>
      <p:bldP spid="291846" grpId="0" animBg="1"/>
      <p:bldP spid="291847" grpId="0" animBg="1"/>
      <p:bldP spid="291848" grpId="0" animBg="1"/>
      <p:bldP spid="291849" grpId="0" animBg="1"/>
      <p:bldP spid="291850" grpId="0" animBg="1"/>
      <p:bldP spid="291851" grpId="0" animBg="1"/>
      <p:bldP spid="29185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38200" y="1371600"/>
            <a:ext cx="7772400" cy="3992220"/>
            <a:chOff x="0" y="41958"/>
            <a:chExt cx="7772400" cy="2955241"/>
          </a:xfrm>
        </p:grpSpPr>
        <p:sp>
          <p:nvSpPr>
            <p:cNvPr id="9" name="Frame 8"/>
            <p:cNvSpPr/>
            <p:nvPr/>
          </p:nvSpPr>
          <p:spPr>
            <a:xfrm>
              <a:off x="0" y="41958"/>
              <a:ext cx="7772400" cy="2955241"/>
            </a:xfrm>
            <a:prstGeom prst="frame">
              <a:avLst/>
            </a:prstGeom>
          </p:spPr>
          <p:style>
            <a:lnRef idx="2">
              <a:schemeClr val="dk1">
                <a:shade val="50000"/>
              </a:schemeClr>
            </a:lnRef>
            <a:fillRef idx="1">
              <a:schemeClr val="dk1"/>
            </a:fillRef>
            <a:effectRef idx="0">
              <a:schemeClr val="dk1"/>
            </a:effectRef>
            <a:fontRef idx="minor">
              <a:schemeClr val="lt1"/>
            </a:fontRef>
          </p:style>
        </p:sp>
        <p:sp>
          <p:nvSpPr>
            <p:cNvPr id="10" name="Frame 4"/>
            <p:cNvSpPr/>
            <p:nvPr/>
          </p:nvSpPr>
          <p:spPr>
            <a:xfrm>
              <a:off x="369405" y="411363"/>
              <a:ext cx="7033590" cy="2216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830" tIns="163830" rIns="163830" bIns="163830" numCol="1" spcCol="1270" anchor="ctr" anchorCtr="0">
              <a:noAutofit/>
            </a:bodyPr>
            <a:lstStyle/>
            <a:p>
              <a:pPr lvl="0" algn="ctr" defTabSz="1911350" rtl="1">
                <a:lnSpc>
                  <a:spcPct val="90000"/>
                </a:lnSpc>
                <a:spcBef>
                  <a:spcPct val="0"/>
                </a:spcBef>
                <a:spcAft>
                  <a:spcPct val="35000"/>
                </a:spcAft>
              </a:pPr>
              <a:endParaRPr lang="en-US" sz="2000" kern="1200" dirty="0" smtClean="0">
                <a:cs typeface="B Zar" pitchFamily="2" charset="-78"/>
              </a:endParaRPr>
            </a:p>
          </p:txBody>
        </p:sp>
      </p:grpSp>
      <p:sp>
        <p:nvSpPr>
          <p:cNvPr id="2" name="Title 1"/>
          <p:cNvSpPr>
            <a:spLocks noGrp="1"/>
          </p:cNvSpPr>
          <p:nvPr>
            <p:ph type="title"/>
          </p:nvPr>
        </p:nvSpPr>
        <p:spPr/>
        <p:txBody>
          <a:bodyPr/>
          <a:lstStyle/>
          <a:p>
            <a:r>
              <a:rPr lang="fa-IR" dirty="0" smtClean="0"/>
              <a:t>مقام ناظر و قانون‌گذارن </a:t>
            </a:r>
            <a:r>
              <a:rPr lang="fa-IR" dirty="0"/>
              <a:t>باید ریاضیات بدانند</a:t>
            </a:r>
            <a:r>
              <a:rPr lang="fa-IR" dirty="0" smtClean="0"/>
              <a:t>:</a:t>
            </a:r>
            <a:endParaRPr lang="en-US" dirty="0"/>
          </a:p>
        </p:txBody>
      </p:sp>
      <p:sp>
        <p:nvSpPr>
          <p:cNvPr id="3" name="Content Placeholder 2"/>
          <p:cNvSpPr>
            <a:spLocks noGrp="1"/>
          </p:cNvSpPr>
          <p:nvPr>
            <p:ph idx="1"/>
          </p:nvPr>
        </p:nvSpPr>
        <p:spPr>
          <a:xfrm>
            <a:off x="685800" y="2085975"/>
            <a:ext cx="7772400" cy="3019425"/>
          </a:xfrm>
        </p:spPr>
        <p:txBody>
          <a:bodyPr/>
          <a:lstStyle/>
          <a:p>
            <a:pPr lvl="0"/>
            <a:r>
              <a:rPr lang="fa-IR" dirty="0" smtClean="0">
                <a:solidFill>
                  <a:schemeClr val="tx1"/>
                </a:solidFill>
              </a:rPr>
              <a:t>بسیاری از قوانین و مقررات برای کنترل ریسک‌های مؤسسات مالی است.</a:t>
            </a:r>
          </a:p>
          <a:p>
            <a:pPr lvl="0"/>
            <a:endParaRPr lang="en-US" dirty="0" smtClean="0">
              <a:solidFill>
                <a:schemeClr val="tx1"/>
              </a:solidFill>
            </a:endParaRPr>
          </a:p>
          <a:p>
            <a:pPr lvl="0"/>
            <a:r>
              <a:rPr lang="fa-IR" dirty="0" smtClean="0">
                <a:solidFill>
                  <a:schemeClr val="tx1"/>
                </a:solidFill>
              </a:rPr>
              <a:t>قوانین  نمی‌تواند خیلی محافظه‌کارانه و یا جسورانه باشد.</a:t>
            </a:r>
          </a:p>
          <a:p>
            <a:pPr lvl="0"/>
            <a:endParaRPr lang="fa-IR" dirty="0" smtClean="0">
              <a:solidFill>
                <a:schemeClr val="tx1"/>
              </a:solidFill>
            </a:endParaRPr>
          </a:p>
          <a:p>
            <a:pPr lvl="0"/>
            <a:r>
              <a:rPr lang="fa-IR" dirty="0" smtClean="0">
                <a:solidFill>
                  <a:schemeClr val="tx1"/>
                </a:solidFill>
              </a:rPr>
              <a:t>قانون‌گذار باید محاسبه کند و اندازه بگیرد.</a:t>
            </a:r>
            <a:endParaRPr lang="en-US" dirty="0" smtClean="0">
              <a:solidFill>
                <a:schemeClr val="tx1"/>
              </a:solidFill>
            </a:endParaRPr>
          </a:p>
          <a:p>
            <a:pPr lvl="0"/>
            <a:endParaRPr lang="en-US" dirty="0" smtClean="0">
              <a:solidFill>
                <a:schemeClr val="tx1"/>
              </a:solidFill>
            </a:endParaRPr>
          </a:p>
          <a:p>
            <a:pPr lvl="0"/>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محرک‌های مؤسسات مالی برای مدیریت ریسک</a:t>
            </a:r>
            <a:endParaRPr lang="fa-IR" dirty="0"/>
          </a:p>
        </p:txBody>
      </p:sp>
      <p:sp>
        <p:nvSpPr>
          <p:cNvPr id="18" name="Freeform 17"/>
          <p:cNvSpPr/>
          <p:nvPr/>
        </p:nvSpPr>
        <p:spPr>
          <a:xfrm>
            <a:off x="505733" y="1298448"/>
            <a:ext cx="3772257" cy="4187952"/>
          </a:xfrm>
          <a:custGeom>
            <a:avLst/>
            <a:gdLst>
              <a:gd name="connsiteX0" fmla="*/ 0 w 3772257"/>
              <a:gd name="connsiteY0" fmla="*/ 377226 h 4187952"/>
              <a:gd name="connsiteX1" fmla="*/ 110487 w 3772257"/>
              <a:gd name="connsiteY1" fmla="*/ 110487 h 4187952"/>
              <a:gd name="connsiteX2" fmla="*/ 377226 w 3772257"/>
              <a:gd name="connsiteY2" fmla="*/ 0 h 4187952"/>
              <a:gd name="connsiteX3" fmla="*/ 3395031 w 3772257"/>
              <a:gd name="connsiteY3" fmla="*/ 0 h 4187952"/>
              <a:gd name="connsiteX4" fmla="*/ 3661770 w 3772257"/>
              <a:gd name="connsiteY4" fmla="*/ 110487 h 4187952"/>
              <a:gd name="connsiteX5" fmla="*/ 3772257 w 3772257"/>
              <a:gd name="connsiteY5" fmla="*/ 377226 h 4187952"/>
              <a:gd name="connsiteX6" fmla="*/ 3772257 w 3772257"/>
              <a:gd name="connsiteY6" fmla="*/ 3810726 h 4187952"/>
              <a:gd name="connsiteX7" fmla="*/ 3661770 w 3772257"/>
              <a:gd name="connsiteY7" fmla="*/ 4077465 h 4187952"/>
              <a:gd name="connsiteX8" fmla="*/ 3395031 w 3772257"/>
              <a:gd name="connsiteY8" fmla="*/ 4187952 h 4187952"/>
              <a:gd name="connsiteX9" fmla="*/ 377226 w 3772257"/>
              <a:gd name="connsiteY9" fmla="*/ 4187952 h 4187952"/>
              <a:gd name="connsiteX10" fmla="*/ 110487 w 3772257"/>
              <a:gd name="connsiteY10" fmla="*/ 4077465 h 4187952"/>
              <a:gd name="connsiteX11" fmla="*/ 0 w 3772257"/>
              <a:gd name="connsiteY11" fmla="*/ 3810726 h 4187952"/>
              <a:gd name="connsiteX12" fmla="*/ 0 w 3772257"/>
              <a:gd name="connsiteY12" fmla="*/ 377226 h 418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72257" h="4187952">
                <a:moveTo>
                  <a:pt x="0" y="377226"/>
                </a:moveTo>
                <a:cubicBezTo>
                  <a:pt x="0" y="277179"/>
                  <a:pt x="39744" y="181231"/>
                  <a:pt x="110487" y="110487"/>
                </a:cubicBezTo>
                <a:cubicBezTo>
                  <a:pt x="181231" y="39743"/>
                  <a:pt x="277180" y="0"/>
                  <a:pt x="377226" y="0"/>
                </a:cubicBezTo>
                <a:lnTo>
                  <a:pt x="3395031" y="0"/>
                </a:lnTo>
                <a:cubicBezTo>
                  <a:pt x="3495078" y="0"/>
                  <a:pt x="3591026" y="39744"/>
                  <a:pt x="3661770" y="110487"/>
                </a:cubicBezTo>
                <a:cubicBezTo>
                  <a:pt x="3732514" y="181231"/>
                  <a:pt x="3772257" y="277180"/>
                  <a:pt x="3772257" y="377226"/>
                </a:cubicBezTo>
                <a:lnTo>
                  <a:pt x="3772257" y="3810726"/>
                </a:lnTo>
                <a:cubicBezTo>
                  <a:pt x="3772257" y="3910773"/>
                  <a:pt x="3732514" y="4006722"/>
                  <a:pt x="3661770" y="4077465"/>
                </a:cubicBezTo>
                <a:cubicBezTo>
                  <a:pt x="3591026" y="4148209"/>
                  <a:pt x="3495077" y="4187952"/>
                  <a:pt x="3395031" y="4187952"/>
                </a:cubicBezTo>
                <a:lnTo>
                  <a:pt x="377226" y="4187952"/>
                </a:lnTo>
                <a:cubicBezTo>
                  <a:pt x="277179" y="4187952"/>
                  <a:pt x="181230" y="4148209"/>
                  <a:pt x="110487" y="4077465"/>
                </a:cubicBezTo>
                <a:cubicBezTo>
                  <a:pt x="39743" y="4006721"/>
                  <a:pt x="0" y="3910772"/>
                  <a:pt x="0" y="3810726"/>
                </a:cubicBezTo>
                <a:lnTo>
                  <a:pt x="0" y="377226"/>
                </a:lnTo>
                <a:close/>
              </a:path>
            </a:pathLst>
          </a:custGeom>
          <a:scene3d>
            <a:camera prst="perspectiveLeft" zoom="91000"/>
            <a:lightRig rig="threePt" dir="t">
              <a:rot lat="0" lon="0" rev="20640000"/>
            </a:lightRig>
          </a:scene3d>
          <a:sp3d extrusionH="50600" prstMaterial="plastic">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23846" tIns="323846" rIns="323846" bIns="323846" numCol="1" spcCol="1270" anchor="ctr" anchorCtr="0">
            <a:noAutofit/>
          </a:bodyPr>
          <a:lstStyle/>
          <a:p>
            <a:pPr lvl="0" algn="ctr" defTabSz="2489200" rtl="1">
              <a:lnSpc>
                <a:spcPct val="90000"/>
              </a:lnSpc>
              <a:spcBef>
                <a:spcPct val="0"/>
              </a:spcBef>
              <a:spcAft>
                <a:spcPct val="35000"/>
              </a:spcAft>
            </a:pPr>
            <a:r>
              <a:rPr lang="fa-IR" sz="5600" kern="1200" dirty="0" smtClean="0"/>
              <a:t>محرک‌های قانونی</a:t>
            </a:r>
            <a:endParaRPr lang="en-US" sz="5600" kern="1200" dirty="0"/>
          </a:p>
        </p:txBody>
      </p:sp>
      <p:sp>
        <p:nvSpPr>
          <p:cNvPr id="19" name="Freeform 18"/>
          <p:cNvSpPr/>
          <p:nvPr/>
        </p:nvSpPr>
        <p:spPr>
          <a:xfrm>
            <a:off x="4911729" y="1298448"/>
            <a:ext cx="3772257" cy="4187952"/>
          </a:xfrm>
          <a:custGeom>
            <a:avLst/>
            <a:gdLst>
              <a:gd name="connsiteX0" fmla="*/ 0 w 3772257"/>
              <a:gd name="connsiteY0" fmla="*/ 377226 h 4187952"/>
              <a:gd name="connsiteX1" fmla="*/ 110487 w 3772257"/>
              <a:gd name="connsiteY1" fmla="*/ 110487 h 4187952"/>
              <a:gd name="connsiteX2" fmla="*/ 377226 w 3772257"/>
              <a:gd name="connsiteY2" fmla="*/ 0 h 4187952"/>
              <a:gd name="connsiteX3" fmla="*/ 3395031 w 3772257"/>
              <a:gd name="connsiteY3" fmla="*/ 0 h 4187952"/>
              <a:gd name="connsiteX4" fmla="*/ 3661770 w 3772257"/>
              <a:gd name="connsiteY4" fmla="*/ 110487 h 4187952"/>
              <a:gd name="connsiteX5" fmla="*/ 3772257 w 3772257"/>
              <a:gd name="connsiteY5" fmla="*/ 377226 h 4187952"/>
              <a:gd name="connsiteX6" fmla="*/ 3772257 w 3772257"/>
              <a:gd name="connsiteY6" fmla="*/ 3810726 h 4187952"/>
              <a:gd name="connsiteX7" fmla="*/ 3661770 w 3772257"/>
              <a:gd name="connsiteY7" fmla="*/ 4077465 h 4187952"/>
              <a:gd name="connsiteX8" fmla="*/ 3395031 w 3772257"/>
              <a:gd name="connsiteY8" fmla="*/ 4187952 h 4187952"/>
              <a:gd name="connsiteX9" fmla="*/ 377226 w 3772257"/>
              <a:gd name="connsiteY9" fmla="*/ 4187952 h 4187952"/>
              <a:gd name="connsiteX10" fmla="*/ 110487 w 3772257"/>
              <a:gd name="connsiteY10" fmla="*/ 4077465 h 4187952"/>
              <a:gd name="connsiteX11" fmla="*/ 0 w 3772257"/>
              <a:gd name="connsiteY11" fmla="*/ 3810726 h 4187952"/>
              <a:gd name="connsiteX12" fmla="*/ 0 w 3772257"/>
              <a:gd name="connsiteY12" fmla="*/ 377226 h 418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72257" h="4187952">
                <a:moveTo>
                  <a:pt x="0" y="377226"/>
                </a:moveTo>
                <a:cubicBezTo>
                  <a:pt x="0" y="277179"/>
                  <a:pt x="39744" y="181231"/>
                  <a:pt x="110487" y="110487"/>
                </a:cubicBezTo>
                <a:cubicBezTo>
                  <a:pt x="181231" y="39743"/>
                  <a:pt x="277180" y="0"/>
                  <a:pt x="377226" y="0"/>
                </a:cubicBezTo>
                <a:lnTo>
                  <a:pt x="3395031" y="0"/>
                </a:lnTo>
                <a:cubicBezTo>
                  <a:pt x="3495078" y="0"/>
                  <a:pt x="3591026" y="39744"/>
                  <a:pt x="3661770" y="110487"/>
                </a:cubicBezTo>
                <a:cubicBezTo>
                  <a:pt x="3732514" y="181231"/>
                  <a:pt x="3772257" y="277180"/>
                  <a:pt x="3772257" y="377226"/>
                </a:cubicBezTo>
                <a:lnTo>
                  <a:pt x="3772257" y="3810726"/>
                </a:lnTo>
                <a:cubicBezTo>
                  <a:pt x="3772257" y="3910773"/>
                  <a:pt x="3732514" y="4006722"/>
                  <a:pt x="3661770" y="4077465"/>
                </a:cubicBezTo>
                <a:cubicBezTo>
                  <a:pt x="3591026" y="4148209"/>
                  <a:pt x="3495077" y="4187952"/>
                  <a:pt x="3395031" y="4187952"/>
                </a:cubicBezTo>
                <a:lnTo>
                  <a:pt x="377226" y="4187952"/>
                </a:lnTo>
                <a:cubicBezTo>
                  <a:pt x="277179" y="4187952"/>
                  <a:pt x="181230" y="4148209"/>
                  <a:pt x="110487" y="4077465"/>
                </a:cubicBezTo>
                <a:cubicBezTo>
                  <a:pt x="39743" y="4006721"/>
                  <a:pt x="0" y="3910772"/>
                  <a:pt x="0" y="3810726"/>
                </a:cubicBezTo>
                <a:lnTo>
                  <a:pt x="0" y="377226"/>
                </a:lnTo>
                <a:close/>
              </a:path>
            </a:pathLst>
          </a:custGeom>
          <a:scene3d>
            <a:camera prst="perspectiveLeft" zoom="91000"/>
            <a:lightRig rig="threePt" dir="t">
              <a:rot lat="0" lon="0" rev="20640000"/>
            </a:lightRig>
          </a:scene3d>
          <a:sp3d extrusionH="50600" prstMaterial="plastic">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23846" tIns="323846" rIns="323846" bIns="323846" numCol="1" spcCol="1270" anchor="ctr" anchorCtr="0">
            <a:noAutofit/>
          </a:bodyPr>
          <a:lstStyle/>
          <a:p>
            <a:pPr lvl="0" algn="ctr" defTabSz="2489200" rtl="1">
              <a:lnSpc>
                <a:spcPct val="90000"/>
              </a:lnSpc>
              <a:spcBef>
                <a:spcPct val="0"/>
              </a:spcBef>
              <a:spcAft>
                <a:spcPct val="35000"/>
              </a:spcAft>
            </a:pPr>
            <a:r>
              <a:rPr lang="fa-IR" sz="5600" kern="1200" dirty="0" smtClean="0"/>
              <a:t>محرک‌های اقتصادی</a:t>
            </a:r>
            <a:endParaRPr lang="en-US" sz="5600"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p:cBhvr override="childStyle">
                                        <p:cTn id="6" dur="500" fill="hold"/>
                                        <p:tgtEl>
                                          <p:spTgt spid="19"/>
                                        </p:tgtEl>
                                        <p:attrNameLst>
                                          <p:attrName>style.color</p:attrName>
                                        </p:attrNameLst>
                                      </p:cBhvr>
                                      <p:by>
                                        <p:hsl h="0" s="-12549" l="-25098"/>
                                      </p:by>
                                    </p:animClr>
                                    <p:animClr clrSpc="hsl">
                                      <p:cBhvr>
                                        <p:cTn id="7" dur="500" fill="hold"/>
                                        <p:tgtEl>
                                          <p:spTgt spid="19"/>
                                        </p:tgtEl>
                                        <p:attrNameLst>
                                          <p:attrName>fillcolor</p:attrName>
                                        </p:attrNameLst>
                                      </p:cBhvr>
                                      <p:by>
                                        <p:hsl h="0" s="-12549" l="-25098"/>
                                      </p:by>
                                    </p:animClr>
                                    <p:animClr clrSpc="hsl">
                                      <p:cBhvr>
                                        <p:cTn id="8" dur="500" fill="hold"/>
                                        <p:tgtEl>
                                          <p:spTgt spid="19"/>
                                        </p:tgtEl>
                                        <p:attrNameLst>
                                          <p:attrName>stroke.color</p:attrName>
                                        </p:attrNameLst>
                                      </p:cBhvr>
                                      <p:by>
                                        <p:hsl h="0" s="-12549" l="-25098"/>
                                      </p:by>
                                    </p:animClr>
                                    <p:set>
                                      <p:cBhvr>
                                        <p:cTn id="9" dur="500" fill="hold"/>
                                        <p:tgtEl>
                                          <p:spTgt spid="1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p:cBhvr override="childStyle">
                                        <p:cTn id="13" dur="500" fill="hold"/>
                                        <p:tgtEl>
                                          <p:spTgt spid="18"/>
                                        </p:tgtEl>
                                        <p:attrNameLst>
                                          <p:attrName>style.color</p:attrName>
                                        </p:attrNameLst>
                                      </p:cBhvr>
                                      <p:by>
                                        <p:hsl h="0" s="-12549" l="-25098"/>
                                      </p:by>
                                    </p:animClr>
                                    <p:animClr clrSpc="hsl">
                                      <p:cBhvr>
                                        <p:cTn id="14" dur="500" fill="hold"/>
                                        <p:tgtEl>
                                          <p:spTgt spid="18"/>
                                        </p:tgtEl>
                                        <p:attrNameLst>
                                          <p:attrName>fillcolor</p:attrName>
                                        </p:attrNameLst>
                                      </p:cBhvr>
                                      <p:by>
                                        <p:hsl h="0" s="-12549" l="-25098"/>
                                      </p:by>
                                    </p:animClr>
                                    <p:animClr clrSpc="hsl">
                                      <p:cBhvr>
                                        <p:cTn id="15" dur="500" fill="hold"/>
                                        <p:tgtEl>
                                          <p:spTgt spid="18"/>
                                        </p:tgtEl>
                                        <p:attrNameLst>
                                          <p:attrName>stroke.color</p:attrName>
                                        </p:attrNameLst>
                                      </p:cBhvr>
                                      <p:by>
                                        <p:hsl h="0" s="-12549" l="-25098"/>
                                      </p:by>
                                    </p:animClr>
                                    <p:set>
                                      <p:cBhvr>
                                        <p:cTn id="16" dur="500" fill="hold"/>
                                        <p:tgtEl>
                                          <p:spTgt spid="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کمیتۀ بال- پیدایش</a:t>
            </a:r>
            <a:endParaRPr lang="en-US" dirty="0"/>
          </a:p>
        </p:txBody>
      </p:sp>
      <p:graphicFrame>
        <p:nvGraphicFramePr>
          <p:cNvPr id="4" name="Content Placeholder 3"/>
          <p:cNvGraphicFramePr>
            <a:graphicFrameLocks noGrp="1"/>
          </p:cNvGraphicFramePr>
          <p:nvPr>
            <p:ph idx="1"/>
          </p:nvPr>
        </p:nvGraphicFramePr>
        <p:xfrm>
          <a:off x="685800" y="1196975"/>
          <a:ext cx="77724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بال </a:t>
            </a:r>
            <a:r>
              <a:rPr lang="en-US" b="0" dirty="0" smtClean="0">
                <a:cs typeface="+mj-cs"/>
              </a:rPr>
              <a:t>I</a:t>
            </a:r>
            <a:endParaRPr lang="fa-IR" b="0" dirty="0">
              <a:cs typeface="+mj-cs"/>
            </a:endParaRPr>
          </a:p>
        </p:txBody>
      </p:sp>
      <p:graphicFrame>
        <p:nvGraphicFramePr>
          <p:cNvPr id="4" name="Content Placeholder 3"/>
          <p:cNvGraphicFramePr>
            <a:graphicFrameLocks noGrp="1"/>
          </p:cNvGraphicFramePr>
          <p:nvPr>
            <p:ph idx="1"/>
          </p:nvPr>
        </p:nvGraphicFramePr>
        <p:xfrm>
          <a:off x="502920" y="1371600"/>
          <a:ext cx="8183880" cy="4575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AF0DEA4-1A8D-4FA9-B53E-12C6D6D44668}"/>
                                            </p:graphicEl>
                                          </p:spTgt>
                                        </p:tgtEl>
                                        <p:attrNameLst>
                                          <p:attrName>style.visibility</p:attrName>
                                        </p:attrNameLst>
                                      </p:cBhvr>
                                      <p:to>
                                        <p:strVal val="visible"/>
                                      </p:to>
                                    </p:set>
                                    <p:animEffect transition="in" filter="fade">
                                      <p:cBhvr>
                                        <p:cTn id="7" dur="1000"/>
                                        <p:tgtEl>
                                          <p:spTgt spid="4">
                                            <p:graphicEl>
                                              <a:dgm id="{3AF0DEA4-1A8D-4FA9-B53E-12C6D6D44668}"/>
                                            </p:graphicEl>
                                          </p:spTgt>
                                        </p:tgtEl>
                                      </p:cBhvr>
                                    </p:animEffect>
                                    <p:anim calcmode="lin" valueType="num">
                                      <p:cBhvr>
                                        <p:cTn id="8" dur="1000" fill="hold"/>
                                        <p:tgtEl>
                                          <p:spTgt spid="4">
                                            <p:graphicEl>
                                              <a:dgm id="{3AF0DEA4-1A8D-4FA9-B53E-12C6D6D4466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AF0DEA4-1A8D-4FA9-B53E-12C6D6D4466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B4C2BDE-94CE-47FD-A94E-B7DD05CFE9F1}"/>
                                            </p:graphicEl>
                                          </p:spTgt>
                                        </p:tgtEl>
                                        <p:attrNameLst>
                                          <p:attrName>style.visibility</p:attrName>
                                        </p:attrNameLst>
                                      </p:cBhvr>
                                      <p:to>
                                        <p:strVal val="visible"/>
                                      </p:to>
                                    </p:set>
                                    <p:animEffect transition="in" filter="fade">
                                      <p:cBhvr>
                                        <p:cTn id="14" dur="1000"/>
                                        <p:tgtEl>
                                          <p:spTgt spid="4">
                                            <p:graphicEl>
                                              <a:dgm id="{8B4C2BDE-94CE-47FD-A94E-B7DD05CFE9F1}"/>
                                            </p:graphicEl>
                                          </p:spTgt>
                                        </p:tgtEl>
                                      </p:cBhvr>
                                    </p:animEffect>
                                    <p:anim calcmode="lin" valueType="num">
                                      <p:cBhvr>
                                        <p:cTn id="15" dur="1000" fill="hold"/>
                                        <p:tgtEl>
                                          <p:spTgt spid="4">
                                            <p:graphicEl>
                                              <a:dgm id="{8B4C2BDE-94CE-47FD-A94E-B7DD05CFE9F1}"/>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B4C2BDE-94CE-47FD-A94E-B7DD05CFE9F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642D0C1-8126-45A5-8D1C-49D9A23EEF1F}"/>
                                            </p:graphicEl>
                                          </p:spTgt>
                                        </p:tgtEl>
                                        <p:attrNameLst>
                                          <p:attrName>style.visibility</p:attrName>
                                        </p:attrNameLst>
                                      </p:cBhvr>
                                      <p:to>
                                        <p:strVal val="visible"/>
                                      </p:to>
                                    </p:set>
                                    <p:animEffect transition="in" filter="fade">
                                      <p:cBhvr>
                                        <p:cTn id="21" dur="1000"/>
                                        <p:tgtEl>
                                          <p:spTgt spid="4">
                                            <p:graphicEl>
                                              <a:dgm id="{A642D0C1-8126-45A5-8D1C-49D9A23EEF1F}"/>
                                            </p:graphicEl>
                                          </p:spTgt>
                                        </p:tgtEl>
                                      </p:cBhvr>
                                    </p:animEffect>
                                    <p:anim calcmode="lin" valueType="num">
                                      <p:cBhvr>
                                        <p:cTn id="22" dur="1000" fill="hold"/>
                                        <p:tgtEl>
                                          <p:spTgt spid="4">
                                            <p:graphicEl>
                                              <a:dgm id="{A642D0C1-8126-45A5-8D1C-49D9A23EEF1F}"/>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642D0C1-8126-45A5-8D1C-49D9A23EEF1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506006"/>
          </a:xfrm>
        </p:spPr>
        <p:txBody>
          <a:bodyPr>
            <a:prstTxWarp prst="textPlain">
              <a:avLst/>
            </a:prstTxWarp>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000" b="1" dirty="0" smtClean="0">
                <a:ln/>
                <a:solidFill>
                  <a:schemeClr val="accent3"/>
                </a:solidFill>
                <a:latin typeface="Arial" pitchFamily="34" charset="0"/>
                <a:cs typeface="B Elm" pitchFamily="2" charset="-78"/>
              </a:rPr>
              <a:t>ریسک اعتباری و کمیتۀ بال</a:t>
            </a:r>
            <a:r>
              <a:rPr lang="en-US" sz="4000" b="1" dirty="0" smtClean="0">
                <a:ln/>
                <a:solidFill>
                  <a:schemeClr val="accent3"/>
                </a:solidFill>
                <a:latin typeface="Arial" pitchFamily="34" charset="0"/>
                <a:cs typeface="B Elm" pitchFamily="2" charset="-78"/>
              </a:rPr>
              <a:t/>
            </a:r>
            <a:br>
              <a:rPr lang="en-US" sz="4000" b="1" dirty="0" smtClean="0">
                <a:ln/>
                <a:solidFill>
                  <a:schemeClr val="accent3"/>
                </a:solidFill>
                <a:latin typeface="Arial" pitchFamily="34" charset="0"/>
                <a:cs typeface="B Elm" pitchFamily="2" charset="-78"/>
              </a:rPr>
            </a:br>
            <a:r>
              <a:rPr lang="en-US" sz="4000" b="1" dirty="0" smtClean="0">
                <a:ln/>
                <a:solidFill>
                  <a:schemeClr val="accent3"/>
                </a:solidFill>
                <a:latin typeface="Arial" pitchFamily="34" charset="0"/>
                <a:cs typeface="B Elm" pitchFamily="2" charset="-78"/>
              </a:rPr>
              <a:t/>
            </a:r>
            <a:br>
              <a:rPr lang="en-US" sz="4000" b="1" dirty="0" smtClean="0">
                <a:ln/>
                <a:solidFill>
                  <a:schemeClr val="accent3"/>
                </a:solidFill>
                <a:latin typeface="Arial" pitchFamily="34" charset="0"/>
                <a:cs typeface="B Elm" pitchFamily="2" charset="-78"/>
              </a:rPr>
            </a:br>
            <a:endParaRPr lang="fa-IR" sz="4000" b="1" dirty="0">
              <a:ln/>
              <a:solidFill>
                <a:schemeClr val="accent3"/>
              </a:solidFill>
              <a:latin typeface="Arial" pitchFamily="34" charset="0"/>
              <a:cs typeface="B Elm" pitchFamily="2" charset="-78"/>
            </a:endParaRPr>
          </a:p>
        </p:txBody>
      </p:sp>
      <p:sp>
        <p:nvSpPr>
          <p:cNvPr id="3" name="Subtitle 2"/>
          <p:cNvSpPr>
            <a:spLocks noGrp="1"/>
          </p:cNvSpPr>
          <p:nvPr>
            <p:ph type="subTitle" idx="1"/>
          </p:nvPr>
        </p:nvSpPr>
        <p:spPr>
          <a:xfrm>
            <a:off x="762000" y="3761232"/>
            <a:ext cx="7391400" cy="1496568"/>
          </a:xfrm>
        </p:spPr>
        <p:txBody>
          <a:bodyPr>
            <a:normAutofit/>
          </a:bodyPr>
          <a:lstStyle/>
          <a:p>
            <a:pPr algn="ctr">
              <a:lnSpc>
                <a:spcPct val="30000"/>
              </a:lnSpc>
            </a:pPr>
            <a:endPar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Bardiya" pitchFamily="2" charset="-78"/>
            </a:endParaRPr>
          </a:p>
          <a:p>
            <a:pPr algn="ctr">
              <a:lnSpc>
                <a:spcPct val="30000"/>
              </a:lnSpc>
            </a:pPr>
            <a:r>
              <a:rPr lang="fa-IR" sz="2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حسین عبده تبریزی</a:t>
            </a:r>
          </a:p>
          <a:p>
            <a:pPr algn="ctr">
              <a:lnSpc>
                <a:spcPct val="30000"/>
              </a:lnSpc>
            </a:pPr>
            <a:endParaRPr lang="fa-IR"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p:txBody>
      </p:sp>
      <p:sp>
        <p:nvSpPr>
          <p:cNvPr id="4" name="TextBox 3"/>
          <p:cNvSpPr txBox="1"/>
          <p:nvPr/>
        </p:nvSpPr>
        <p:spPr>
          <a:xfrm>
            <a:off x="2895600" y="5253335"/>
            <a:ext cx="5966200" cy="1938992"/>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28بهمن ماه 1389– تهران</a:t>
            </a:r>
          </a:p>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دومین سمینار ریاضی مالی  و ریاضیات</a:t>
            </a:r>
            <a:r>
              <a:rPr lang="fa-IR" sz="2400" dirty="0" smtClean="0"/>
              <a:t>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شبکه‌های اجتماعی</a:t>
            </a:r>
          </a:p>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دانشگاه تحصیلات تکمیلی</a:t>
            </a:r>
            <a:r>
              <a:rPr lang="fa-IR" sz="2400" dirty="0" smtClean="0"/>
              <a:t>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علوم‌پایۀ</a:t>
            </a:r>
            <a:r>
              <a:rPr lang="fa-IR" sz="2400" dirty="0" smtClean="0"/>
              <a:t>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زنجان</a:t>
            </a:r>
            <a:endPar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a:p>
            <a:endPar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 </a:t>
            </a:r>
          </a:p>
        </p:txBody>
      </p:sp>
      <p:sp>
        <p:nvSpPr>
          <p:cNvPr id="6" name="Rectangle 5"/>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بال </a:t>
            </a:r>
            <a:r>
              <a:rPr lang="en-US" b="0" dirty="0">
                <a:latin typeface="Times New Roman" pitchFamily="18" charset="0"/>
                <a:cs typeface="Times New Roman" pitchFamily="18" charset="0"/>
              </a:rPr>
              <a:t>I</a:t>
            </a:r>
            <a:r>
              <a:rPr lang="en-US" b="0" dirty="0" smtClean="0">
                <a:latin typeface="Times New Roman" pitchFamily="18" charset="0"/>
                <a:cs typeface="Times New Roman" pitchFamily="18" charset="0"/>
              </a:rPr>
              <a:t>I</a:t>
            </a:r>
            <a:endParaRPr lang="fa-IR" b="0" dirty="0">
              <a:latin typeface="Times New Roman" pitchFamily="18" charset="0"/>
              <a:cs typeface="Times New Roman" pitchFamily="18" charset="0"/>
            </a:endParaRPr>
          </a:p>
        </p:txBody>
      </p:sp>
      <p:sp>
        <p:nvSpPr>
          <p:cNvPr id="14" name="Freeform 13"/>
          <p:cNvSpPr/>
          <p:nvPr/>
        </p:nvSpPr>
        <p:spPr>
          <a:xfrm>
            <a:off x="505477" y="1447800"/>
            <a:ext cx="2493525" cy="567469"/>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600" kern="1200" dirty="0" smtClean="0">
                <a:latin typeface="Arial Unicode MS" pitchFamily="34" charset="-128"/>
                <a:ea typeface="Arial Unicode MS" pitchFamily="34" charset="-128"/>
                <a:cs typeface="B Titr" pitchFamily="2" charset="-78"/>
              </a:rPr>
              <a:t>رکن سوم، انضباط بازار</a:t>
            </a:r>
            <a:endParaRPr lang="fa-IR" sz="1600" kern="1200" dirty="0">
              <a:latin typeface="Arial Unicode MS" pitchFamily="34" charset="-128"/>
              <a:ea typeface="Arial Unicode MS" pitchFamily="34" charset="-128"/>
              <a:cs typeface="B Titr" pitchFamily="2" charset="-78"/>
            </a:endParaRPr>
          </a:p>
        </p:txBody>
      </p:sp>
      <p:sp>
        <p:nvSpPr>
          <p:cNvPr id="15" name="Freeform 14"/>
          <p:cNvSpPr/>
          <p:nvPr/>
        </p:nvSpPr>
        <p:spPr>
          <a:xfrm>
            <a:off x="505477" y="2015269"/>
            <a:ext cx="2493525" cy="41569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2000" kern="1200" dirty="0" smtClean="0">
                <a:latin typeface="Arial Unicode MS" pitchFamily="34" charset="-128"/>
                <a:ea typeface="Arial Unicode MS" pitchFamily="34" charset="-128"/>
                <a:cs typeface="B Zar" pitchFamily="2" charset="-78"/>
              </a:rPr>
              <a:t>این رکن به‌عنوان اهرمی جهت تقویت امنیت و قابلیت اتکای سیستم بانک‌داری از طریق افشای بهتر وضعیت ریسک و سطوح سرمایۀ بانک عمل می‌کند، به‌گونه‌ای که صنعت و سرمایه‌گذاران بهتر بتوانند سطح قدرت پرداخت دین یک بانک را تخمین بزنند.</a:t>
            </a:r>
            <a:endParaRPr lang="fa-IR" sz="2000" kern="1200" dirty="0">
              <a:latin typeface="Arial Unicode MS" pitchFamily="34" charset="-128"/>
              <a:ea typeface="Arial Unicode MS" pitchFamily="34" charset="-128"/>
              <a:cs typeface="B Zar" pitchFamily="2" charset="-78"/>
            </a:endParaRPr>
          </a:p>
        </p:txBody>
      </p:sp>
      <p:sp>
        <p:nvSpPr>
          <p:cNvPr id="16" name="Freeform 15"/>
          <p:cNvSpPr/>
          <p:nvPr/>
        </p:nvSpPr>
        <p:spPr>
          <a:xfrm>
            <a:off x="3348097" y="1447800"/>
            <a:ext cx="2493525" cy="567469"/>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600" kern="1200" dirty="0" smtClean="0">
                <a:latin typeface="Arial Unicode MS" pitchFamily="34" charset="-128"/>
                <a:ea typeface="Arial Unicode MS" pitchFamily="34" charset="-128"/>
                <a:cs typeface="B Titr" pitchFamily="2" charset="-78"/>
              </a:rPr>
              <a:t>رکن دوم، بازبینی نظارتی</a:t>
            </a:r>
            <a:endParaRPr lang="fa-IR" sz="1600" kern="1200" dirty="0">
              <a:latin typeface="Arial Unicode MS" pitchFamily="34" charset="-128"/>
              <a:ea typeface="Arial Unicode MS" pitchFamily="34" charset="-128"/>
              <a:cs typeface="B Titr" pitchFamily="2" charset="-78"/>
            </a:endParaRPr>
          </a:p>
        </p:txBody>
      </p:sp>
      <p:sp>
        <p:nvSpPr>
          <p:cNvPr id="17" name="Freeform 16"/>
          <p:cNvSpPr/>
          <p:nvPr/>
        </p:nvSpPr>
        <p:spPr>
          <a:xfrm>
            <a:off x="3348097" y="2015269"/>
            <a:ext cx="2493525" cy="41569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a:lnSpc>
                <a:spcPct val="130000"/>
              </a:lnSpc>
              <a:spcBef>
                <a:spcPct val="0"/>
              </a:spcBef>
              <a:spcAft>
                <a:spcPct val="15000"/>
              </a:spcAft>
              <a:buFontTx/>
              <a:buChar char="••"/>
            </a:pPr>
            <a:r>
              <a:rPr lang="fa-IR" sz="2000" kern="1200" dirty="0" smtClean="0">
                <a:latin typeface="Arial Unicode MS" pitchFamily="34" charset="-128"/>
                <a:ea typeface="Arial Unicode MS" pitchFamily="34" charset="-128"/>
                <a:cs typeface="B Zar" pitchFamily="2" charset="-78"/>
              </a:rPr>
              <a:t>این رکن تضمین </a:t>
            </a:r>
            <a:r>
              <a:rPr lang="fa-IR" sz="2000" dirty="0" smtClean="0">
                <a:latin typeface="Arial Unicode MS" pitchFamily="34" charset="-128"/>
                <a:ea typeface="Arial Unicode MS" pitchFamily="34" charset="-128"/>
                <a:cs typeface="B Zar" pitchFamily="2" charset="-78"/>
              </a:rPr>
              <a:t>می‌کند</a:t>
            </a:r>
            <a:r>
              <a:rPr lang="fa-IR" sz="2000" dirty="0" smtClean="0"/>
              <a:t> </a:t>
            </a:r>
            <a:r>
              <a:rPr lang="fa-IR" sz="2000" kern="1200" dirty="0" smtClean="0">
                <a:latin typeface="Arial Unicode MS" pitchFamily="34" charset="-128"/>
                <a:ea typeface="Arial Unicode MS" pitchFamily="34" charset="-128"/>
                <a:cs typeface="B Zar" pitchFamily="2" charset="-78"/>
              </a:rPr>
              <a:t>که بانک‌ها فرآیند‌های دقیق را دنبال کنند، ریسک‌هایشان را به روشی قابل اتکا اندازه بگیرند و سرمایۀ کافی جهت محافظت از کل جامعۀ بانک‌داری در مقابل پیامد سیستمیک ریسک‌هایی که متحمل می‌شوند، نگه دارند. </a:t>
            </a:r>
            <a:endParaRPr lang="fa-IR" sz="2000" kern="1200" dirty="0">
              <a:latin typeface="Arial Unicode MS" pitchFamily="34" charset="-128"/>
              <a:ea typeface="Arial Unicode MS" pitchFamily="34" charset="-128"/>
              <a:cs typeface="B Zar" pitchFamily="2" charset="-78"/>
            </a:endParaRPr>
          </a:p>
        </p:txBody>
      </p:sp>
      <p:sp>
        <p:nvSpPr>
          <p:cNvPr id="18" name="Freeform 17"/>
          <p:cNvSpPr/>
          <p:nvPr/>
        </p:nvSpPr>
        <p:spPr>
          <a:xfrm>
            <a:off x="6190716" y="1447800"/>
            <a:ext cx="2493525" cy="567469"/>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600" kern="1200" dirty="0" smtClean="0">
                <a:latin typeface="Arial Unicode MS" pitchFamily="34" charset="-128"/>
                <a:ea typeface="Arial Unicode MS" pitchFamily="34" charset="-128"/>
                <a:cs typeface="B Titr" pitchFamily="2" charset="-78"/>
              </a:rPr>
              <a:t>رکن اول، الزام کفایت سرمایه</a:t>
            </a:r>
            <a:endParaRPr lang="fa-IR" sz="1600" kern="1200" dirty="0">
              <a:latin typeface="Arial Unicode MS" pitchFamily="34" charset="-128"/>
              <a:ea typeface="Arial Unicode MS" pitchFamily="34" charset="-128"/>
              <a:cs typeface="B Titr" pitchFamily="2" charset="-78"/>
            </a:endParaRPr>
          </a:p>
        </p:txBody>
      </p:sp>
      <p:sp>
        <p:nvSpPr>
          <p:cNvPr id="19" name="Freeform 18"/>
          <p:cNvSpPr/>
          <p:nvPr/>
        </p:nvSpPr>
        <p:spPr>
          <a:xfrm>
            <a:off x="6190716" y="2015269"/>
            <a:ext cx="2493525" cy="41569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2000" kern="1200" dirty="0" smtClean="0">
                <a:latin typeface="Arial Unicode MS" pitchFamily="34" charset="-128"/>
                <a:ea typeface="Arial Unicode MS" pitchFamily="34" charset="-128"/>
                <a:cs typeface="B Zar" pitchFamily="2" charset="-78"/>
              </a:rPr>
              <a:t>لازم است مقداری حداقلی از سرمایۀ بانک برای پوشش زیان‌هایی که از ناحیۀ ریسک‌های اعتباری و عملیاتی و بازار در جریان فعالیت‌های کسب و کار ایجاد می‌شود، کنار گذاشته شود تا بقای بانک و ادامۀ فعالیت آن تضمین شود.</a:t>
            </a:r>
            <a:endParaRPr lang="en-US" sz="2000" kern="1200" dirty="0">
              <a:latin typeface="Arial Unicode MS" pitchFamily="34" charset="-128"/>
              <a:ea typeface="Arial Unicode MS" pitchFamily="34" charset="-128"/>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1000" fill="hold"/>
                                        <p:tgtEl>
                                          <p:spTgt spid="19"/>
                                        </p:tgtEl>
                                        <p:attrNameLst>
                                          <p:attrName>ppt_w</p:attrName>
                                        </p:attrNameLst>
                                      </p:cBhvr>
                                      <p:tavLst>
                                        <p:tav tm="0">
                                          <p:val>
                                            <p:strVal val="#ppt_w*0.70"/>
                                          </p:val>
                                        </p:tav>
                                        <p:tav tm="100000">
                                          <p:val>
                                            <p:strVal val="#ppt_w"/>
                                          </p:val>
                                        </p:tav>
                                      </p:tavLst>
                                    </p:anim>
                                    <p:anim calcmode="lin" valueType="num">
                                      <p:cBhvr>
                                        <p:cTn id="13" dur="1000" fill="hold"/>
                                        <p:tgtEl>
                                          <p:spTgt spid="19"/>
                                        </p:tgtEl>
                                        <p:attrNameLst>
                                          <p:attrName>ppt_h</p:attrName>
                                        </p:attrNameLst>
                                      </p:cBhvr>
                                      <p:tavLst>
                                        <p:tav tm="0">
                                          <p:val>
                                            <p:strVal val="#ppt_h"/>
                                          </p:val>
                                        </p:tav>
                                        <p:tav tm="100000">
                                          <p:val>
                                            <p:strVal val="#ppt_h"/>
                                          </p:val>
                                        </p:tav>
                                      </p:tavLst>
                                    </p:anim>
                                    <p:animEffect transition="in" filter="fade">
                                      <p:cBhvr>
                                        <p:cTn id="14" dur="10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ppt_x</p:attrName>
                                        </p:attrNameLst>
                                      </p:cBhvr>
                                      <p:tavLst>
                                        <p:tav tm="0">
                                          <p:val>
                                            <p:strVal val="#ppt_x-.2"/>
                                          </p:val>
                                        </p:tav>
                                        <p:tav tm="100000">
                                          <p:val>
                                            <p:strVal val="#ppt_x"/>
                                          </p:val>
                                        </p:tav>
                                      </p:tavLst>
                                    </p:anim>
                                    <p:anim calcmode="lin" valueType="num">
                                      <p:cBhvr>
                                        <p:cTn id="3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4"/>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ppt_x</p:attrName>
                                        </p:attrNameLst>
                                      </p:cBhvr>
                                      <p:tavLst>
                                        <p:tav tm="0">
                                          <p:val>
                                            <p:strVal val="#ppt_x-.2"/>
                                          </p:val>
                                        </p:tav>
                                        <p:tav tm="100000">
                                          <p:val>
                                            <p:strVal val="#ppt_x"/>
                                          </p:val>
                                        </p:tav>
                                      </p:tavLst>
                                    </p:anim>
                                    <p:anim calcmode="lin" valueType="num">
                                      <p:cBhvr>
                                        <p:cTn id="37"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ریسک‌های اساسی مؤسسات مالی</a:t>
            </a:r>
            <a:endParaRPr lang="fa-IR" dirty="0"/>
          </a:p>
        </p:txBody>
      </p:sp>
      <p:graphicFrame>
        <p:nvGraphicFramePr>
          <p:cNvPr id="6" name="Content Placeholder 5"/>
          <p:cNvGraphicFramePr>
            <a:graphicFrameLocks noGrp="1"/>
          </p:cNvGraphicFramePr>
          <p:nvPr>
            <p:ph idx="1"/>
          </p:nvPr>
        </p:nvGraphicFramePr>
        <p:xfrm>
          <a:off x="457200" y="12954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graphicEl>
                                              <a:dgm id="{72EFAFAE-72B7-4F9B-952E-5E4C458969ED}"/>
                                            </p:graphicEl>
                                          </p:spTgt>
                                        </p:tgtEl>
                                        <p:attrNameLst>
                                          <p:attrName>style.visibility</p:attrName>
                                        </p:attrNameLst>
                                      </p:cBhvr>
                                      <p:to>
                                        <p:strVal val="visible"/>
                                      </p:to>
                                    </p:set>
                                    <p:anim calcmode="lin" valueType="num">
                                      <p:cBhvr>
                                        <p:cTn id="7" dur="1000" fill="hold"/>
                                        <p:tgtEl>
                                          <p:spTgt spid="6">
                                            <p:graphicEl>
                                              <a:dgm id="{72EFAFAE-72B7-4F9B-952E-5E4C458969ED}"/>
                                            </p:graphicEl>
                                          </p:spTgt>
                                        </p:tgtEl>
                                        <p:attrNameLst>
                                          <p:attrName>ppt_w</p:attrName>
                                        </p:attrNameLst>
                                      </p:cBhvr>
                                      <p:tavLst>
                                        <p:tav tm="0">
                                          <p:val>
                                            <p:strVal val="#ppt_w*0.70"/>
                                          </p:val>
                                        </p:tav>
                                        <p:tav tm="100000">
                                          <p:val>
                                            <p:strVal val="#ppt_w"/>
                                          </p:val>
                                        </p:tav>
                                      </p:tavLst>
                                    </p:anim>
                                    <p:anim calcmode="lin" valueType="num">
                                      <p:cBhvr>
                                        <p:cTn id="8" dur="1000" fill="hold"/>
                                        <p:tgtEl>
                                          <p:spTgt spid="6">
                                            <p:graphicEl>
                                              <a:dgm id="{72EFAFAE-72B7-4F9B-952E-5E4C458969ED}"/>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72EFAFAE-72B7-4F9B-952E-5E4C458969ED}"/>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graphicEl>
                                              <a:dgm id="{884AF5B7-02F3-466A-AFE0-14E5227F05F2}"/>
                                            </p:graphicEl>
                                          </p:spTgt>
                                        </p:tgtEl>
                                        <p:attrNameLst>
                                          <p:attrName>style.visibility</p:attrName>
                                        </p:attrNameLst>
                                      </p:cBhvr>
                                      <p:to>
                                        <p:strVal val="visible"/>
                                      </p:to>
                                    </p:set>
                                    <p:anim calcmode="lin" valueType="num">
                                      <p:cBhvr>
                                        <p:cTn id="14" dur="1000" fill="hold"/>
                                        <p:tgtEl>
                                          <p:spTgt spid="6">
                                            <p:graphicEl>
                                              <a:dgm id="{884AF5B7-02F3-466A-AFE0-14E5227F05F2}"/>
                                            </p:graphicEl>
                                          </p:spTgt>
                                        </p:tgtEl>
                                        <p:attrNameLst>
                                          <p:attrName>ppt_w</p:attrName>
                                        </p:attrNameLst>
                                      </p:cBhvr>
                                      <p:tavLst>
                                        <p:tav tm="0">
                                          <p:val>
                                            <p:strVal val="#ppt_w*0.70"/>
                                          </p:val>
                                        </p:tav>
                                        <p:tav tm="100000">
                                          <p:val>
                                            <p:strVal val="#ppt_w"/>
                                          </p:val>
                                        </p:tav>
                                      </p:tavLst>
                                    </p:anim>
                                    <p:anim calcmode="lin" valueType="num">
                                      <p:cBhvr>
                                        <p:cTn id="15" dur="1000" fill="hold"/>
                                        <p:tgtEl>
                                          <p:spTgt spid="6">
                                            <p:graphicEl>
                                              <a:dgm id="{884AF5B7-02F3-466A-AFE0-14E5227F05F2}"/>
                                            </p:graphicEl>
                                          </p:spTgt>
                                        </p:tgtEl>
                                        <p:attrNameLst>
                                          <p:attrName>ppt_h</p:attrName>
                                        </p:attrNameLst>
                                      </p:cBhvr>
                                      <p:tavLst>
                                        <p:tav tm="0">
                                          <p:val>
                                            <p:strVal val="#ppt_h"/>
                                          </p:val>
                                        </p:tav>
                                        <p:tav tm="100000">
                                          <p:val>
                                            <p:strVal val="#ppt_h"/>
                                          </p:val>
                                        </p:tav>
                                      </p:tavLst>
                                    </p:anim>
                                    <p:animEffect transition="in" filter="fade">
                                      <p:cBhvr>
                                        <p:cTn id="16" dur="1000"/>
                                        <p:tgtEl>
                                          <p:spTgt spid="6">
                                            <p:graphicEl>
                                              <a:dgm id="{884AF5B7-02F3-466A-AFE0-14E5227F05F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graphicEl>
                                              <a:dgm id="{52FB3551-DB31-4E81-8C97-AACF162834D1}"/>
                                            </p:graphicEl>
                                          </p:spTgt>
                                        </p:tgtEl>
                                        <p:attrNameLst>
                                          <p:attrName>style.visibility</p:attrName>
                                        </p:attrNameLst>
                                      </p:cBhvr>
                                      <p:to>
                                        <p:strVal val="visible"/>
                                      </p:to>
                                    </p:set>
                                    <p:anim calcmode="lin" valueType="num">
                                      <p:cBhvr>
                                        <p:cTn id="21" dur="1000" fill="hold"/>
                                        <p:tgtEl>
                                          <p:spTgt spid="6">
                                            <p:graphicEl>
                                              <a:dgm id="{52FB3551-DB31-4E81-8C97-AACF162834D1}"/>
                                            </p:graphicEl>
                                          </p:spTgt>
                                        </p:tgtEl>
                                        <p:attrNameLst>
                                          <p:attrName>ppt_w</p:attrName>
                                        </p:attrNameLst>
                                      </p:cBhvr>
                                      <p:tavLst>
                                        <p:tav tm="0">
                                          <p:val>
                                            <p:strVal val="#ppt_w*0.70"/>
                                          </p:val>
                                        </p:tav>
                                        <p:tav tm="100000">
                                          <p:val>
                                            <p:strVal val="#ppt_w"/>
                                          </p:val>
                                        </p:tav>
                                      </p:tavLst>
                                    </p:anim>
                                    <p:anim calcmode="lin" valueType="num">
                                      <p:cBhvr>
                                        <p:cTn id="22" dur="1000" fill="hold"/>
                                        <p:tgtEl>
                                          <p:spTgt spid="6">
                                            <p:graphicEl>
                                              <a:dgm id="{52FB3551-DB31-4E81-8C97-AACF162834D1}"/>
                                            </p:graphicEl>
                                          </p:spTgt>
                                        </p:tgtEl>
                                        <p:attrNameLst>
                                          <p:attrName>ppt_h</p:attrName>
                                        </p:attrNameLst>
                                      </p:cBhvr>
                                      <p:tavLst>
                                        <p:tav tm="0">
                                          <p:val>
                                            <p:strVal val="#ppt_h"/>
                                          </p:val>
                                        </p:tav>
                                        <p:tav tm="100000">
                                          <p:val>
                                            <p:strVal val="#ppt_h"/>
                                          </p:val>
                                        </p:tav>
                                      </p:tavLst>
                                    </p:anim>
                                    <p:animEffect transition="in" filter="fade">
                                      <p:cBhvr>
                                        <p:cTn id="23" dur="1000"/>
                                        <p:tgtEl>
                                          <p:spTgt spid="6">
                                            <p:graphicEl>
                                              <a:dgm id="{52FB3551-DB31-4E81-8C97-AACF162834D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graphicEl>
                                              <a:dgm id="{63D8E400-BDB4-4FE0-80BD-4A46196FB456}"/>
                                            </p:graphicEl>
                                          </p:spTgt>
                                        </p:tgtEl>
                                        <p:attrNameLst>
                                          <p:attrName>style.visibility</p:attrName>
                                        </p:attrNameLst>
                                      </p:cBhvr>
                                      <p:to>
                                        <p:strVal val="visible"/>
                                      </p:to>
                                    </p:set>
                                    <p:anim calcmode="lin" valueType="num">
                                      <p:cBhvr>
                                        <p:cTn id="28" dur="1000" fill="hold"/>
                                        <p:tgtEl>
                                          <p:spTgt spid="6">
                                            <p:graphicEl>
                                              <a:dgm id="{63D8E400-BDB4-4FE0-80BD-4A46196FB456}"/>
                                            </p:graphicEl>
                                          </p:spTgt>
                                        </p:tgtEl>
                                        <p:attrNameLst>
                                          <p:attrName>ppt_w</p:attrName>
                                        </p:attrNameLst>
                                      </p:cBhvr>
                                      <p:tavLst>
                                        <p:tav tm="0">
                                          <p:val>
                                            <p:strVal val="#ppt_w*0.70"/>
                                          </p:val>
                                        </p:tav>
                                        <p:tav tm="100000">
                                          <p:val>
                                            <p:strVal val="#ppt_w"/>
                                          </p:val>
                                        </p:tav>
                                      </p:tavLst>
                                    </p:anim>
                                    <p:anim calcmode="lin" valueType="num">
                                      <p:cBhvr>
                                        <p:cTn id="29" dur="1000" fill="hold"/>
                                        <p:tgtEl>
                                          <p:spTgt spid="6">
                                            <p:graphicEl>
                                              <a:dgm id="{63D8E400-BDB4-4FE0-80BD-4A46196FB456}"/>
                                            </p:graphicEl>
                                          </p:spTgt>
                                        </p:tgtEl>
                                        <p:attrNameLst>
                                          <p:attrName>ppt_h</p:attrName>
                                        </p:attrNameLst>
                                      </p:cBhvr>
                                      <p:tavLst>
                                        <p:tav tm="0">
                                          <p:val>
                                            <p:strVal val="#ppt_h"/>
                                          </p:val>
                                        </p:tav>
                                        <p:tav tm="100000">
                                          <p:val>
                                            <p:strVal val="#ppt_h"/>
                                          </p:val>
                                        </p:tav>
                                      </p:tavLst>
                                    </p:anim>
                                    <p:animEffect transition="in" filter="fade">
                                      <p:cBhvr>
                                        <p:cTn id="30" dur="1000"/>
                                        <p:tgtEl>
                                          <p:spTgt spid="6">
                                            <p:graphicEl>
                                              <a:dgm id="{63D8E400-BDB4-4FE0-80BD-4A46196FB456}"/>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graphicEl>
                                              <a:dgm id="{6566AC06-D6BA-4E38-8184-C5160C07B2FC}"/>
                                            </p:graphicEl>
                                          </p:spTgt>
                                        </p:tgtEl>
                                        <p:attrNameLst>
                                          <p:attrName>style.visibility</p:attrName>
                                        </p:attrNameLst>
                                      </p:cBhvr>
                                      <p:to>
                                        <p:strVal val="visible"/>
                                      </p:to>
                                    </p:set>
                                    <p:anim calcmode="lin" valueType="num">
                                      <p:cBhvr>
                                        <p:cTn id="35" dur="1000" fill="hold"/>
                                        <p:tgtEl>
                                          <p:spTgt spid="6">
                                            <p:graphicEl>
                                              <a:dgm id="{6566AC06-D6BA-4E38-8184-C5160C07B2FC}"/>
                                            </p:graphicEl>
                                          </p:spTgt>
                                        </p:tgtEl>
                                        <p:attrNameLst>
                                          <p:attrName>ppt_w</p:attrName>
                                        </p:attrNameLst>
                                      </p:cBhvr>
                                      <p:tavLst>
                                        <p:tav tm="0">
                                          <p:val>
                                            <p:strVal val="#ppt_w*0.70"/>
                                          </p:val>
                                        </p:tav>
                                        <p:tav tm="100000">
                                          <p:val>
                                            <p:strVal val="#ppt_w"/>
                                          </p:val>
                                        </p:tav>
                                      </p:tavLst>
                                    </p:anim>
                                    <p:anim calcmode="lin" valueType="num">
                                      <p:cBhvr>
                                        <p:cTn id="36" dur="1000" fill="hold"/>
                                        <p:tgtEl>
                                          <p:spTgt spid="6">
                                            <p:graphicEl>
                                              <a:dgm id="{6566AC06-D6BA-4E38-8184-C5160C07B2FC}"/>
                                            </p:graphicEl>
                                          </p:spTgt>
                                        </p:tgtEl>
                                        <p:attrNameLst>
                                          <p:attrName>ppt_h</p:attrName>
                                        </p:attrNameLst>
                                      </p:cBhvr>
                                      <p:tavLst>
                                        <p:tav tm="0">
                                          <p:val>
                                            <p:strVal val="#ppt_h"/>
                                          </p:val>
                                        </p:tav>
                                        <p:tav tm="100000">
                                          <p:val>
                                            <p:strVal val="#ppt_h"/>
                                          </p:val>
                                        </p:tav>
                                      </p:tavLst>
                                    </p:anim>
                                    <p:animEffect transition="in" filter="fade">
                                      <p:cBhvr>
                                        <p:cTn id="37" dur="1000"/>
                                        <p:tgtEl>
                                          <p:spTgt spid="6">
                                            <p:graphicEl>
                                              <a:dgm id="{6566AC06-D6BA-4E38-8184-C5160C07B2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درجۀ پیچیدگی مدل‌سازی ریسک‌های موردنظر کمیتۀ بال</a:t>
            </a:r>
            <a:endParaRPr lang="fa-IR" dirty="0"/>
          </a:p>
        </p:txBody>
      </p:sp>
      <p:graphicFrame>
        <p:nvGraphicFramePr>
          <p:cNvPr id="4" name="Content Placeholder 3"/>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060ED9F7-4A3D-4263-9767-08A911333B07}"/>
                                            </p:graphicEl>
                                          </p:spTgt>
                                        </p:tgtEl>
                                        <p:attrNameLst>
                                          <p:attrName>style.visibility</p:attrName>
                                        </p:attrNameLst>
                                      </p:cBhvr>
                                      <p:to>
                                        <p:strVal val="visible"/>
                                      </p:to>
                                    </p:set>
                                    <p:animEffect transition="in" filter="wipe(down)">
                                      <p:cBhvr>
                                        <p:cTn id="7" dur="580">
                                          <p:stCondLst>
                                            <p:cond delay="0"/>
                                          </p:stCondLst>
                                        </p:cTn>
                                        <p:tgtEl>
                                          <p:spTgt spid="4">
                                            <p:graphicEl>
                                              <a:dgm id="{060ED9F7-4A3D-4263-9767-08A911333B07}"/>
                                            </p:graphicEl>
                                          </p:spTgt>
                                        </p:tgtEl>
                                      </p:cBhvr>
                                    </p:animEffect>
                                    <p:anim calcmode="lin" valueType="num">
                                      <p:cBhvr>
                                        <p:cTn id="8" dur="1822" tmFilter="0,0; 0.14,0.36; 0.43,0.73; 0.71,0.91; 1.0,1.0">
                                          <p:stCondLst>
                                            <p:cond delay="0"/>
                                          </p:stCondLst>
                                        </p:cTn>
                                        <p:tgtEl>
                                          <p:spTgt spid="4">
                                            <p:graphicEl>
                                              <a:dgm id="{060ED9F7-4A3D-4263-9767-08A911333B07}"/>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060ED9F7-4A3D-4263-9767-08A911333B07}"/>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060ED9F7-4A3D-4263-9767-08A911333B07}"/>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060ED9F7-4A3D-4263-9767-08A911333B07}"/>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060ED9F7-4A3D-4263-9767-08A911333B07}"/>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060ED9F7-4A3D-4263-9767-08A911333B07}"/>
                                            </p:graphicEl>
                                          </p:spTgt>
                                        </p:tgtEl>
                                      </p:cBhvr>
                                      <p:to x="100000" y="60000"/>
                                    </p:animScale>
                                    <p:animScale>
                                      <p:cBhvr>
                                        <p:cTn id="14" dur="166" decel="50000">
                                          <p:stCondLst>
                                            <p:cond delay="676"/>
                                          </p:stCondLst>
                                        </p:cTn>
                                        <p:tgtEl>
                                          <p:spTgt spid="4">
                                            <p:graphicEl>
                                              <a:dgm id="{060ED9F7-4A3D-4263-9767-08A911333B07}"/>
                                            </p:graphicEl>
                                          </p:spTgt>
                                        </p:tgtEl>
                                      </p:cBhvr>
                                      <p:to x="100000" y="100000"/>
                                    </p:animScale>
                                    <p:animScale>
                                      <p:cBhvr>
                                        <p:cTn id="15" dur="26">
                                          <p:stCondLst>
                                            <p:cond delay="1312"/>
                                          </p:stCondLst>
                                        </p:cTn>
                                        <p:tgtEl>
                                          <p:spTgt spid="4">
                                            <p:graphicEl>
                                              <a:dgm id="{060ED9F7-4A3D-4263-9767-08A911333B07}"/>
                                            </p:graphicEl>
                                          </p:spTgt>
                                        </p:tgtEl>
                                      </p:cBhvr>
                                      <p:to x="100000" y="80000"/>
                                    </p:animScale>
                                    <p:animScale>
                                      <p:cBhvr>
                                        <p:cTn id="16" dur="166" decel="50000">
                                          <p:stCondLst>
                                            <p:cond delay="1338"/>
                                          </p:stCondLst>
                                        </p:cTn>
                                        <p:tgtEl>
                                          <p:spTgt spid="4">
                                            <p:graphicEl>
                                              <a:dgm id="{060ED9F7-4A3D-4263-9767-08A911333B07}"/>
                                            </p:graphicEl>
                                          </p:spTgt>
                                        </p:tgtEl>
                                      </p:cBhvr>
                                      <p:to x="100000" y="100000"/>
                                    </p:animScale>
                                    <p:animScale>
                                      <p:cBhvr>
                                        <p:cTn id="17" dur="26">
                                          <p:stCondLst>
                                            <p:cond delay="1642"/>
                                          </p:stCondLst>
                                        </p:cTn>
                                        <p:tgtEl>
                                          <p:spTgt spid="4">
                                            <p:graphicEl>
                                              <a:dgm id="{060ED9F7-4A3D-4263-9767-08A911333B07}"/>
                                            </p:graphicEl>
                                          </p:spTgt>
                                        </p:tgtEl>
                                      </p:cBhvr>
                                      <p:to x="100000" y="90000"/>
                                    </p:animScale>
                                    <p:animScale>
                                      <p:cBhvr>
                                        <p:cTn id="18" dur="166" decel="50000">
                                          <p:stCondLst>
                                            <p:cond delay="1668"/>
                                          </p:stCondLst>
                                        </p:cTn>
                                        <p:tgtEl>
                                          <p:spTgt spid="4">
                                            <p:graphicEl>
                                              <a:dgm id="{060ED9F7-4A3D-4263-9767-08A911333B07}"/>
                                            </p:graphicEl>
                                          </p:spTgt>
                                        </p:tgtEl>
                                      </p:cBhvr>
                                      <p:to x="100000" y="100000"/>
                                    </p:animScale>
                                    <p:animScale>
                                      <p:cBhvr>
                                        <p:cTn id="19" dur="26">
                                          <p:stCondLst>
                                            <p:cond delay="1808"/>
                                          </p:stCondLst>
                                        </p:cTn>
                                        <p:tgtEl>
                                          <p:spTgt spid="4">
                                            <p:graphicEl>
                                              <a:dgm id="{060ED9F7-4A3D-4263-9767-08A911333B07}"/>
                                            </p:graphicEl>
                                          </p:spTgt>
                                        </p:tgtEl>
                                      </p:cBhvr>
                                      <p:to x="100000" y="95000"/>
                                    </p:animScale>
                                    <p:animScale>
                                      <p:cBhvr>
                                        <p:cTn id="20" dur="166" decel="50000">
                                          <p:stCondLst>
                                            <p:cond delay="1834"/>
                                          </p:stCondLst>
                                        </p:cTn>
                                        <p:tgtEl>
                                          <p:spTgt spid="4">
                                            <p:graphicEl>
                                              <a:dgm id="{060ED9F7-4A3D-4263-9767-08A911333B07}"/>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DF36AF54-9CC6-4BBA-A192-7823A720BAEB}"/>
                                            </p:graphicEl>
                                          </p:spTgt>
                                        </p:tgtEl>
                                        <p:attrNameLst>
                                          <p:attrName>style.visibility</p:attrName>
                                        </p:attrNameLst>
                                      </p:cBhvr>
                                      <p:to>
                                        <p:strVal val="visible"/>
                                      </p:to>
                                    </p:set>
                                    <p:animEffect transition="in" filter="wipe(down)">
                                      <p:cBhvr>
                                        <p:cTn id="25" dur="580">
                                          <p:stCondLst>
                                            <p:cond delay="0"/>
                                          </p:stCondLst>
                                        </p:cTn>
                                        <p:tgtEl>
                                          <p:spTgt spid="4">
                                            <p:graphicEl>
                                              <a:dgm id="{DF36AF54-9CC6-4BBA-A192-7823A720BAEB}"/>
                                            </p:graphicEl>
                                          </p:spTgt>
                                        </p:tgtEl>
                                      </p:cBhvr>
                                    </p:animEffect>
                                    <p:anim calcmode="lin" valueType="num">
                                      <p:cBhvr>
                                        <p:cTn id="26" dur="1822" tmFilter="0,0; 0.14,0.36; 0.43,0.73; 0.71,0.91; 1.0,1.0">
                                          <p:stCondLst>
                                            <p:cond delay="0"/>
                                          </p:stCondLst>
                                        </p:cTn>
                                        <p:tgtEl>
                                          <p:spTgt spid="4">
                                            <p:graphicEl>
                                              <a:dgm id="{DF36AF54-9CC6-4BBA-A192-7823A720BAEB}"/>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DF36AF54-9CC6-4BBA-A192-7823A720BAEB}"/>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DF36AF54-9CC6-4BBA-A192-7823A720BAEB}"/>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DF36AF54-9CC6-4BBA-A192-7823A720BAEB}"/>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DF36AF54-9CC6-4BBA-A192-7823A720BAEB}"/>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DF36AF54-9CC6-4BBA-A192-7823A720BAEB}"/>
                                            </p:graphicEl>
                                          </p:spTgt>
                                        </p:tgtEl>
                                      </p:cBhvr>
                                      <p:to x="100000" y="60000"/>
                                    </p:animScale>
                                    <p:animScale>
                                      <p:cBhvr>
                                        <p:cTn id="32" dur="166" decel="50000">
                                          <p:stCondLst>
                                            <p:cond delay="676"/>
                                          </p:stCondLst>
                                        </p:cTn>
                                        <p:tgtEl>
                                          <p:spTgt spid="4">
                                            <p:graphicEl>
                                              <a:dgm id="{DF36AF54-9CC6-4BBA-A192-7823A720BAEB}"/>
                                            </p:graphicEl>
                                          </p:spTgt>
                                        </p:tgtEl>
                                      </p:cBhvr>
                                      <p:to x="100000" y="100000"/>
                                    </p:animScale>
                                    <p:animScale>
                                      <p:cBhvr>
                                        <p:cTn id="33" dur="26">
                                          <p:stCondLst>
                                            <p:cond delay="1312"/>
                                          </p:stCondLst>
                                        </p:cTn>
                                        <p:tgtEl>
                                          <p:spTgt spid="4">
                                            <p:graphicEl>
                                              <a:dgm id="{DF36AF54-9CC6-4BBA-A192-7823A720BAEB}"/>
                                            </p:graphicEl>
                                          </p:spTgt>
                                        </p:tgtEl>
                                      </p:cBhvr>
                                      <p:to x="100000" y="80000"/>
                                    </p:animScale>
                                    <p:animScale>
                                      <p:cBhvr>
                                        <p:cTn id="34" dur="166" decel="50000">
                                          <p:stCondLst>
                                            <p:cond delay="1338"/>
                                          </p:stCondLst>
                                        </p:cTn>
                                        <p:tgtEl>
                                          <p:spTgt spid="4">
                                            <p:graphicEl>
                                              <a:dgm id="{DF36AF54-9CC6-4BBA-A192-7823A720BAEB}"/>
                                            </p:graphicEl>
                                          </p:spTgt>
                                        </p:tgtEl>
                                      </p:cBhvr>
                                      <p:to x="100000" y="100000"/>
                                    </p:animScale>
                                    <p:animScale>
                                      <p:cBhvr>
                                        <p:cTn id="35" dur="26">
                                          <p:stCondLst>
                                            <p:cond delay="1642"/>
                                          </p:stCondLst>
                                        </p:cTn>
                                        <p:tgtEl>
                                          <p:spTgt spid="4">
                                            <p:graphicEl>
                                              <a:dgm id="{DF36AF54-9CC6-4BBA-A192-7823A720BAEB}"/>
                                            </p:graphicEl>
                                          </p:spTgt>
                                        </p:tgtEl>
                                      </p:cBhvr>
                                      <p:to x="100000" y="90000"/>
                                    </p:animScale>
                                    <p:animScale>
                                      <p:cBhvr>
                                        <p:cTn id="36" dur="166" decel="50000">
                                          <p:stCondLst>
                                            <p:cond delay="1668"/>
                                          </p:stCondLst>
                                        </p:cTn>
                                        <p:tgtEl>
                                          <p:spTgt spid="4">
                                            <p:graphicEl>
                                              <a:dgm id="{DF36AF54-9CC6-4BBA-A192-7823A720BAEB}"/>
                                            </p:graphicEl>
                                          </p:spTgt>
                                        </p:tgtEl>
                                      </p:cBhvr>
                                      <p:to x="100000" y="100000"/>
                                    </p:animScale>
                                    <p:animScale>
                                      <p:cBhvr>
                                        <p:cTn id="37" dur="26">
                                          <p:stCondLst>
                                            <p:cond delay="1808"/>
                                          </p:stCondLst>
                                        </p:cTn>
                                        <p:tgtEl>
                                          <p:spTgt spid="4">
                                            <p:graphicEl>
                                              <a:dgm id="{DF36AF54-9CC6-4BBA-A192-7823A720BAEB}"/>
                                            </p:graphicEl>
                                          </p:spTgt>
                                        </p:tgtEl>
                                      </p:cBhvr>
                                      <p:to x="100000" y="95000"/>
                                    </p:animScale>
                                    <p:animScale>
                                      <p:cBhvr>
                                        <p:cTn id="38" dur="166" decel="50000">
                                          <p:stCondLst>
                                            <p:cond delay="1834"/>
                                          </p:stCondLst>
                                        </p:cTn>
                                        <p:tgtEl>
                                          <p:spTgt spid="4">
                                            <p:graphicEl>
                                              <a:dgm id="{DF36AF54-9CC6-4BBA-A192-7823A720BAEB}"/>
                                            </p:graphic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4">
                                            <p:graphicEl>
                                              <a:dgm id="{93D4E53F-6E26-4119-9D66-E1A75FBB8885}"/>
                                            </p:graphicEl>
                                          </p:spTgt>
                                        </p:tgtEl>
                                        <p:attrNameLst>
                                          <p:attrName>style.visibility</p:attrName>
                                        </p:attrNameLst>
                                      </p:cBhvr>
                                      <p:to>
                                        <p:strVal val="visible"/>
                                      </p:to>
                                    </p:set>
                                    <p:animEffect transition="in" filter="wipe(down)">
                                      <p:cBhvr>
                                        <p:cTn id="41" dur="580">
                                          <p:stCondLst>
                                            <p:cond delay="0"/>
                                          </p:stCondLst>
                                        </p:cTn>
                                        <p:tgtEl>
                                          <p:spTgt spid="4">
                                            <p:graphicEl>
                                              <a:dgm id="{93D4E53F-6E26-4119-9D66-E1A75FBB8885}"/>
                                            </p:graphicEl>
                                          </p:spTgt>
                                        </p:tgtEl>
                                      </p:cBhvr>
                                    </p:animEffect>
                                    <p:anim calcmode="lin" valueType="num">
                                      <p:cBhvr>
                                        <p:cTn id="42" dur="1822" tmFilter="0,0; 0.14,0.36; 0.43,0.73; 0.71,0.91; 1.0,1.0">
                                          <p:stCondLst>
                                            <p:cond delay="0"/>
                                          </p:stCondLst>
                                        </p:cTn>
                                        <p:tgtEl>
                                          <p:spTgt spid="4">
                                            <p:graphicEl>
                                              <a:dgm id="{93D4E53F-6E26-4119-9D66-E1A75FBB8885}"/>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graphicEl>
                                              <a:dgm id="{93D4E53F-6E26-4119-9D66-E1A75FBB8885}"/>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graphicEl>
                                              <a:dgm id="{93D4E53F-6E26-4119-9D66-E1A75FBB8885}"/>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graphicEl>
                                              <a:dgm id="{93D4E53F-6E26-4119-9D66-E1A75FBB8885}"/>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graphicEl>
                                              <a:dgm id="{93D4E53F-6E26-4119-9D66-E1A75FBB8885}"/>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graphicEl>
                                              <a:dgm id="{93D4E53F-6E26-4119-9D66-E1A75FBB8885}"/>
                                            </p:graphicEl>
                                          </p:spTgt>
                                        </p:tgtEl>
                                      </p:cBhvr>
                                      <p:to x="100000" y="60000"/>
                                    </p:animScale>
                                    <p:animScale>
                                      <p:cBhvr>
                                        <p:cTn id="48" dur="166" decel="50000">
                                          <p:stCondLst>
                                            <p:cond delay="676"/>
                                          </p:stCondLst>
                                        </p:cTn>
                                        <p:tgtEl>
                                          <p:spTgt spid="4">
                                            <p:graphicEl>
                                              <a:dgm id="{93D4E53F-6E26-4119-9D66-E1A75FBB8885}"/>
                                            </p:graphicEl>
                                          </p:spTgt>
                                        </p:tgtEl>
                                      </p:cBhvr>
                                      <p:to x="100000" y="100000"/>
                                    </p:animScale>
                                    <p:animScale>
                                      <p:cBhvr>
                                        <p:cTn id="49" dur="26">
                                          <p:stCondLst>
                                            <p:cond delay="1312"/>
                                          </p:stCondLst>
                                        </p:cTn>
                                        <p:tgtEl>
                                          <p:spTgt spid="4">
                                            <p:graphicEl>
                                              <a:dgm id="{93D4E53F-6E26-4119-9D66-E1A75FBB8885}"/>
                                            </p:graphicEl>
                                          </p:spTgt>
                                        </p:tgtEl>
                                      </p:cBhvr>
                                      <p:to x="100000" y="80000"/>
                                    </p:animScale>
                                    <p:animScale>
                                      <p:cBhvr>
                                        <p:cTn id="50" dur="166" decel="50000">
                                          <p:stCondLst>
                                            <p:cond delay="1338"/>
                                          </p:stCondLst>
                                        </p:cTn>
                                        <p:tgtEl>
                                          <p:spTgt spid="4">
                                            <p:graphicEl>
                                              <a:dgm id="{93D4E53F-6E26-4119-9D66-E1A75FBB8885}"/>
                                            </p:graphicEl>
                                          </p:spTgt>
                                        </p:tgtEl>
                                      </p:cBhvr>
                                      <p:to x="100000" y="100000"/>
                                    </p:animScale>
                                    <p:animScale>
                                      <p:cBhvr>
                                        <p:cTn id="51" dur="26">
                                          <p:stCondLst>
                                            <p:cond delay="1642"/>
                                          </p:stCondLst>
                                        </p:cTn>
                                        <p:tgtEl>
                                          <p:spTgt spid="4">
                                            <p:graphicEl>
                                              <a:dgm id="{93D4E53F-6E26-4119-9D66-E1A75FBB8885}"/>
                                            </p:graphicEl>
                                          </p:spTgt>
                                        </p:tgtEl>
                                      </p:cBhvr>
                                      <p:to x="100000" y="90000"/>
                                    </p:animScale>
                                    <p:animScale>
                                      <p:cBhvr>
                                        <p:cTn id="52" dur="166" decel="50000">
                                          <p:stCondLst>
                                            <p:cond delay="1668"/>
                                          </p:stCondLst>
                                        </p:cTn>
                                        <p:tgtEl>
                                          <p:spTgt spid="4">
                                            <p:graphicEl>
                                              <a:dgm id="{93D4E53F-6E26-4119-9D66-E1A75FBB8885}"/>
                                            </p:graphicEl>
                                          </p:spTgt>
                                        </p:tgtEl>
                                      </p:cBhvr>
                                      <p:to x="100000" y="100000"/>
                                    </p:animScale>
                                    <p:animScale>
                                      <p:cBhvr>
                                        <p:cTn id="53" dur="26">
                                          <p:stCondLst>
                                            <p:cond delay="1808"/>
                                          </p:stCondLst>
                                        </p:cTn>
                                        <p:tgtEl>
                                          <p:spTgt spid="4">
                                            <p:graphicEl>
                                              <a:dgm id="{93D4E53F-6E26-4119-9D66-E1A75FBB8885}"/>
                                            </p:graphicEl>
                                          </p:spTgt>
                                        </p:tgtEl>
                                      </p:cBhvr>
                                      <p:to x="100000" y="95000"/>
                                    </p:animScale>
                                    <p:animScale>
                                      <p:cBhvr>
                                        <p:cTn id="54" dur="166" decel="50000">
                                          <p:stCondLst>
                                            <p:cond delay="1834"/>
                                          </p:stCondLst>
                                        </p:cTn>
                                        <p:tgtEl>
                                          <p:spTgt spid="4">
                                            <p:graphicEl>
                                              <a:dgm id="{93D4E53F-6E26-4119-9D66-E1A75FBB8885}"/>
                                            </p:graphic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4">
                                            <p:graphicEl>
                                              <a:dgm id="{6B456579-3FE7-4F6E-8588-97CA7A45DE00}"/>
                                            </p:graphicEl>
                                          </p:spTgt>
                                        </p:tgtEl>
                                        <p:attrNameLst>
                                          <p:attrName>style.visibility</p:attrName>
                                        </p:attrNameLst>
                                      </p:cBhvr>
                                      <p:to>
                                        <p:strVal val="visible"/>
                                      </p:to>
                                    </p:set>
                                    <p:animEffect transition="in" filter="wipe(down)">
                                      <p:cBhvr>
                                        <p:cTn id="59" dur="580">
                                          <p:stCondLst>
                                            <p:cond delay="0"/>
                                          </p:stCondLst>
                                        </p:cTn>
                                        <p:tgtEl>
                                          <p:spTgt spid="4">
                                            <p:graphicEl>
                                              <a:dgm id="{6B456579-3FE7-4F6E-8588-97CA7A45DE00}"/>
                                            </p:graphicEl>
                                          </p:spTgt>
                                        </p:tgtEl>
                                      </p:cBhvr>
                                    </p:animEffect>
                                    <p:anim calcmode="lin" valueType="num">
                                      <p:cBhvr>
                                        <p:cTn id="60" dur="1822" tmFilter="0,0; 0.14,0.36; 0.43,0.73; 0.71,0.91; 1.0,1.0">
                                          <p:stCondLst>
                                            <p:cond delay="0"/>
                                          </p:stCondLst>
                                        </p:cTn>
                                        <p:tgtEl>
                                          <p:spTgt spid="4">
                                            <p:graphicEl>
                                              <a:dgm id="{6B456579-3FE7-4F6E-8588-97CA7A45DE00}"/>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6B456579-3FE7-4F6E-8588-97CA7A45DE00}"/>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6B456579-3FE7-4F6E-8588-97CA7A45DE00}"/>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6B456579-3FE7-4F6E-8588-97CA7A45DE00}"/>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6B456579-3FE7-4F6E-8588-97CA7A45DE00}"/>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6B456579-3FE7-4F6E-8588-97CA7A45DE00}"/>
                                            </p:graphicEl>
                                          </p:spTgt>
                                        </p:tgtEl>
                                      </p:cBhvr>
                                      <p:to x="100000" y="60000"/>
                                    </p:animScale>
                                    <p:animScale>
                                      <p:cBhvr>
                                        <p:cTn id="66" dur="166" decel="50000">
                                          <p:stCondLst>
                                            <p:cond delay="676"/>
                                          </p:stCondLst>
                                        </p:cTn>
                                        <p:tgtEl>
                                          <p:spTgt spid="4">
                                            <p:graphicEl>
                                              <a:dgm id="{6B456579-3FE7-4F6E-8588-97CA7A45DE00}"/>
                                            </p:graphicEl>
                                          </p:spTgt>
                                        </p:tgtEl>
                                      </p:cBhvr>
                                      <p:to x="100000" y="100000"/>
                                    </p:animScale>
                                    <p:animScale>
                                      <p:cBhvr>
                                        <p:cTn id="67" dur="26">
                                          <p:stCondLst>
                                            <p:cond delay="1312"/>
                                          </p:stCondLst>
                                        </p:cTn>
                                        <p:tgtEl>
                                          <p:spTgt spid="4">
                                            <p:graphicEl>
                                              <a:dgm id="{6B456579-3FE7-4F6E-8588-97CA7A45DE00}"/>
                                            </p:graphicEl>
                                          </p:spTgt>
                                        </p:tgtEl>
                                      </p:cBhvr>
                                      <p:to x="100000" y="80000"/>
                                    </p:animScale>
                                    <p:animScale>
                                      <p:cBhvr>
                                        <p:cTn id="68" dur="166" decel="50000">
                                          <p:stCondLst>
                                            <p:cond delay="1338"/>
                                          </p:stCondLst>
                                        </p:cTn>
                                        <p:tgtEl>
                                          <p:spTgt spid="4">
                                            <p:graphicEl>
                                              <a:dgm id="{6B456579-3FE7-4F6E-8588-97CA7A45DE00}"/>
                                            </p:graphicEl>
                                          </p:spTgt>
                                        </p:tgtEl>
                                      </p:cBhvr>
                                      <p:to x="100000" y="100000"/>
                                    </p:animScale>
                                    <p:animScale>
                                      <p:cBhvr>
                                        <p:cTn id="69" dur="26">
                                          <p:stCondLst>
                                            <p:cond delay="1642"/>
                                          </p:stCondLst>
                                        </p:cTn>
                                        <p:tgtEl>
                                          <p:spTgt spid="4">
                                            <p:graphicEl>
                                              <a:dgm id="{6B456579-3FE7-4F6E-8588-97CA7A45DE00}"/>
                                            </p:graphicEl>
                                          </p:spTgt>
                                        </p:tgtEl>
                                      </p:cBhvr>
                                      <p:to x="100000" y="90000"/>
                                    </p:animScale>
                                    <p:animScale>
                                      <p:cBhvr>
                                        <p:cTn id="70" dur="166" decel="50000">
                                          <p:stCondLst>
                                            <p:cond delay="1668"/>
                                          </p:stCondLst>
                                        </p:cTn>
                                        <p:tgtEl>
                                          <p:spTgt spid="4">
                                            <p:graphicEl>
                                              <a:dgm id="{6B456579-3FE7-4F6E-8588-97CA7A45DE00}"/>
                                            </p:graphicEl>
                                          </p:spTgt>
                                        </p:tgtEl>
                                      </p:cBhvr>
                                      <p:to x="100000" y="100000"/>
                                    </p:animScale>
                                    <p:animScale>
                                      <p:cBhvr>
                                        <p:cTn id="71" dur="26">
                                          <p:stCondLst>
                                            <p:cond delay="1808"/>
                                          </p:stCondLst>
                                        </p:cTn>
                                        <p:tgtEl>
                                          <p:spTgt spid="4">
                                            <p:graphicEl>
                                              <a:dgm id="{6B456579-3FE7-4F6E-8588-97CA7A45DE00}"/>
                                            </p:graphicEl>
                                          </p:spTgt>
                                        </p:tgtEl>
                                      </p:cBhvr>
                                      <p:to x="100000" y="95000"/>
                                    </p:animScale>
                                    <p:animScale>
                                      <p:cBhvr>
                                        <p:cTn id="72" dur="166" decel="50000">
                                          <p:stCondLst>
                                            <p:cond delay="1834"/>
                                          </p:stCondLst>
                                        </p:cTn>
                                        <p:tgtEl>
                                          <p:spTgt spid="4">
                                            <p:graphicEl>
                                              <a:dgm id="{6B456579-3FE7-4F6E-8588-97CA7A45DE00}"/>
                                            </p:graphic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4">
                                            <p:graphicEl>
                                              <a:dgm id="{84539AF7-B1D4-4D92-B988-EE81F13AF523}"/>
                                            </p:graphicEl>
                                          </p:spTgt>
                                        </p:tgtEl>
                                        <p:attrNameLst>
                                          <p:attrName>style.visibility</p:attrName>
                                        </p:attrNameLst>
                                      </p:cBhvr>
                                      <p:to>
                                        <p:strVal val="visible"/>
                                      </p:to>
                                    </p:set>
                                    <p:animEffect transition="in" filter="wipe(down)">
                                      <p:cBhvr>
                                        <p:cTn id="75" dur="580">
                                          <p:stCondLst>
                                            <p:cond delay="0"/>
                                          </p:stCondLst>
                                        </p:cTn>
                                        <p:tgtEl>
                                          <p:spTgt spid="4">
                                            <p:graphicEl>
                                              <a:dgm id="{84539AF7-B1D4-4D92-B988-EE81F13AF523}"/>
                                            </p:graphicEl>
                                          </p:spTgt>
                                        </p:tgtEl>
                                      </p:cBhvr>
                                    </p:animEffect>
                                    <p:anim calcmode="lin" valueType="num">
                                      <p:cBhvr>
                                        <p:cTn id="76" dur="1822" tmFilter="0,0; 0.14,0.36; 0.43,0.73; 0.71,0.91; 1.0,1.0">
                                          <p:stCondLst>
                                            <p:cond delay="0"/>
                                          </p:stCondLst>
                                        </p:cTn>
                                        <p:tgtEl>
                                          <p:spTgt spid="4">
                                            <p:graphicEl>
                                              <a:dgm id="{84539AF7-B1D4-4D92-B988-EE81F13AF523}"/>
                                            </p:graphic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4">
                                            <p:graphicEl>
                                              <a:dgm id="{84539AF7-B1D4-4D92-B988-EE81F13AF523}"/>
                                            </p:graphic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4">
                                            <p:graphicEl>
                                              <a:dgm id="{84539AF7-B1D4-4D92-B988-EE81F13AF523}"/>
                                            </p:graphic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4">
                                            <p:graphicEl>
                                              <a:dgm id="{84539AF7-B1D4-4D92-B988-EE81F13AF523}"/>
                                            </p:graphic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4">
                                            <p:graphicEl>
                                              <a:dgm id="{84539AF7-B1D4-4D92-B988-EE81F13AF523}"/>
                                            </p:graphic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4">
                                            <p:graphicEl>
                                              <a:dgm id="{84539AF7-B1D4-4D92-B988-EE81F13AF523}"/>
                                            </p:graphicEl>
                                          </p:spTgt>
                                        </p:tgtEl>
                                      </p:cBhvr>
                                      <p:to x="100000" y="60000"/>
                                    </p:animScale>
                                    <p:animScale>
                                      <p:cBhvr>
                                        <p:cTn id="82" dur="166" decel="50000">
                                          <p:stCondLst>
                                            <p:cond delay="676"/>
                                          </p:stCondLst>
                                        </p:cTn>
                                        <p:tgtEl>
                                          <p:spTgt spid="4">
                                            <p:graphicEl>
                                              <a:dgm id="{84539AF7-B1D4-4D92-B988-EE81F13AF523}"/>
                                            </p:graphicEl>
                                          </p:spTgt>
                                        </p:tgtEl>
                                      </p:cBhvr>
                                      <p:to x="100000" y="100000"/>
                                    </p:animScale>
                                    <p:animScale>
                                      <p:cBhvr>
                                        <p:cTn id="83" dur="26">
                                          <p:stCondLst>
                                            <p:cond delay="1312"/>
                                          </p:stCondLst>
                                        </p:cTn>
                                        <p:tgtEl>
                                          <p:spTgt spid="4">
                                            <p:graphicEl>
                                              <a:dgm id="{84539AF7-B1D4-4D92-B988-EE81F13AF523}"/>
                                            </p:graphicEl>
                                          </p:spTgt>
                                        </p:tgtEl>
                                      </p:cBhvr>
                                      <p:to x="100000" y="80000"/>
                                    </p:animScale>
                                    <p:animScale>
                                      <p:cBhvr>
                                        <p:cTn id="84" dur="166" decel="50000">
                                          <p:stCondLst>
                                            <p:cond delay="1338"/>
                                          </p:stCondLst>
                                        </p:cTn>
                                        <p:tgtEl>
                                          <p:spTgt spid="4">
                                            <p:graphicEl>
                                              <a:dgm id="{84539AF7-B1D4-4D92-B988-EE81F13AF523}"/>
                                            </p:graphicEl>
                                          </p:spTgt>
                                        </p:tgtEl>
                                      </p:cBhvr>
                                      <p:to x="100000" y="100000"/>
                                    </p:animScale>
                                    <p:animScale>
                                      <p:cBhvr>
                                        <p:cTn id="85" dur="26">
                                          <p:stCondLst>
                                            <p:cond delay="1642"/>
                                          </p:stCondLst>
                                        </p:cTn>
                                        <p:tgtEl>
                                          <p:spTgt spid="4">
                                            <p:graphicEl>
                                              <a:dgm id="{84539AF7-B1D4-4D92-B988-EE81F13AF523}"/>
                                            </p:graphicEl>
                                          </p:spTgt>
                                        </p:tgtEl>
                                      </p:cBhvr>
                                      <p:to x="100000" y="90000"/>
                                    </p:animScale>
                                    <p:animScale>
                                      <p:cBhvr>
                                        <p:cTn id="86" dur="166" decel="50000">
                                          <p:stCondLst>
                                            <p:cond delay="1668"/>
                                          </p:stCondLst>
                                        </p:cTn>
                                        <p:tgtEl>
                                          <p:spTgt spid="4">
                                            <p:graphicEl>
                                              <a:dgm id="{84539AF7-B1D4-4D92-B988-EE81F13AF523}"/>
                                            </p:graphicEl>
                                          </p:spTgt>
                                        </p:tgtEl>
                                      </p:cBhvr>
                                      <p:to x="100000" y="100000"/>
                                    </p:animScale>
                                    <p:animScale>
                                      <p:cBhvr>
                                        <p:cTn id="87" dur="26">
                                          <p:stCondLst>
                                            <p:cond delay="1808"/>
                                          </p:stCondLst>
                                        </p:cTn>
                                        <p:tgtEl>
                                          <p:spTgt spid="4">
                                            <p:graphicEl>
                                              <a:dgm id="{84539AF7-B1D4-4D92-B988-EE81F13AF523}"/>
                                            </p:graphicEl>
                                          </p:spTgt>
                                        </p:tgtEl>
                                      </p:cBhvr>
                                      <p:to x="100000" y="95000"/>
                                    </p:animScale>
                                    <p:animScale>
                                      <p:cBhvr>
                                        <p:cTn id="88" dur="166" decel="50000">
                                          <p:stCondLst>
                                            <p:cond delay="1834"/>
                                          </p:stCondLst>
                                        </p:cTn>
                                        <p:tgtEl>
                                          <p:spTgt spid="4">
                                            <p:graphicEl>
                                              <a:dgm id="{84539AF7-B1D4-4D92-B988-EE81F13AF523}"/>
                                            </p:graphic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4">
                                            <p:graphicEl>
                                              <a:dgm id="{72DD67F8-E680-44BC-8809-B7112C2D3EF3}"/>
                                            </p:graphicEl>
                                          </p:spTgt>
                                        </p:tgtEl>
                                        <p:attrNameLst>
                                          <p:attrName>style.visibility</p:attrName>
                                        </p:attrNameLst>
                                      </p:cBhvr>
                                      <p:to>
                                        <p:strVal val="visible"/>
                                      </p:to>
                                    </p:set>
                                    <p:animEffect transition="in" filter="wipe(down)">
                                      <p:cBhvr>
                                        <p:cTn id="93" dur="580">
                                          <p:stCondLst>
                                            <p:cond delay="0"/>
                                          </p:stCondLst>
                                        </p:cTn>
                                        <p:tgtEl>
                                          <p:spTgt spid="4">
                                            <p:graphicEl>
                                              <a:dgm id="{72DD67F8-E680-44BC-8809-B7112C2D3EF3}"/>
                                            </p:graphicEl>
                                          </p:spTgt>
                                        </p:tgtEl>
                                      </p:cBhvr>
                                    </p:animEffect>
                                    <p:anim calcmode="lin" valueType="num">
                                      <p:cBhvr>
                                        <p:cTn id="94" dur="1822" tmFilter="0,0; 0.14,0.36; 0.43,0.73; 0.71,0.91; 1.0,1.0">
                                          <p:stCondLst>
                                            <p:cond delay="0"/>
                                          </p:stCondLst>
                                        </p:cTn>
                                        <p:tgtEl>
                                          <p:spTgt spid="4">
                                            <p:graphicEl>
                                              <a:dgm id="{72DD67F8-E680-44BC-8809-B7112C2D3EF3}"/>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72DD67F8-E680-44BC-8809-B7112C2D3EF3}"/>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72DD67F8-E680-44BC-8809-B7112C2D3EF3}"/>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72DD67F8-E680-44BC-8809-B7112C2D3EF3}"/>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72DD67F8-E680-44BC-8809-B7112C2D3EF3}"/>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72DD67F8-E680-44BC-8809-B7112C2D3EF3}"/>
                                            </p:graphicEl>
                                          </p:spTgt>
                                        </p:tgtEl>
                                      </p:cBhvr>
                                      <p:to x="100000" y="60000"/>
                                    </p:animScale>
                                    <p:animScale>
                                      <p:cBhvr>
                                        <p:cTn id="100" dur="166" decel="50000">
                                          <p:stCondLst>
                                            <p:cond delay="676"/>
                                          </p:stCondLst>
                                        </p:cTn>
                                        <p:tgtEl>
                                          <p:spTgt spid="4">
                                            <p:graphicEl>
                                              <a:dgm id="{72DD67F8-E680-44BC-8809-B7112C2D3EF3}"/>
                                            </p:graphicEl>
                                          </p:spTgt>
                                        </p:tgtEl>
                                      </p:cBhvr>
                                      <p:to x="100000" y="100000"/>
                                    </p:animScale>
                                    <p:animScale>
                                      <p:cBhvr>
                                        <p:cTn id="101" dur="26">
                                          <p:stCondLst>
                                            <p:cond delay="1312"/>
                                          </p:stCondLst>
                                        </p:cTn>
                                        <p:tgtEl>
                                          <p:spTgt spid="4">
                                            <p:graphicEl>
                                              <a:dgm id="{72DD67F8-E680-44BC-8809-B7112C2D3EF3}"/>
                                            </p:graphicEl>
                                          </p:spTgt>
                                        </p:tgtEl>
                                      </p:cBhvr>
                                      <p:to x="100000" y="80000"/>
                                    </p:animScale>
                                    <p:animScale>
                                      <p:cBhvr>
                                        <p:cTn id="102" dur="166" decel="50000">
                                          <p:stCondLst>
                                            <p:cond delay="1338"/>
                                          </p:stCondLst>
                                        </p:cTn>
                                        <p:tgtEl>
                                          <p:spTgt spid="4">
                                            <p:graphicEl>
                                              <a:dgm id="{72DD67F8-E680-44BC-8809-B7112C2D3EF3}"/>
                                            </p:graphicEl>
                                          </p:spTgt>
                                        </p:tgtEl>
                                      </p:cBhvr>
                                      <p:to x="100000" y="100000"/>
                                    </p:animScale>
                                    <p:animScale>
                                      <p:cBhvr>
                                        <p:cTn id="103" dur="26">
                                          <p:stCondLst>
                                            <p:cond delay="1642"/>
                                          </p:stCondLst>
                                        </p:cTn>
                                        <p:tgtEl>
                                          <p:spTgt spid="4">
                                            <p:graphicEl>
                                              <a:dgm id="{72DD67F8-E680-44BC-8809-B7112C2D3EF3}"/>
                                            </p:graphicEl>
                                          </p:spTgt>
                                        </p:tgtEl>
                                      </p:cBhvr>
                                      <p:to x="100000" y="90000"/>
                                    </p:animScale>
                                    <p:animScale>
                                      <p:cBhvr>
                                        <p:cTn id="104" dur="166" decel="50000">
                                          <p:stCondLst>
                                            <p:cond delay="1668"/>
                                          </p:stCondLst>
                                        </p:cTn>
                                        <p:tgtEl>
                                          <p:spTgt spid="4">
                                            <p:graphicEl>
                                              <a:dgm id="{72DD67F8-E680-44BC-8809-B7112C2D3EF3}"/>
                                            </p:graphicEl>
                                          </p:spTgt>
                                        </p:tgtEl>
                                      </p:cBhvr>
                                      <p:to x="100000" y="100000"/>
                                    </p:animScale>
                                    <p:animScale>
                                      <p:cBhvr>
                                        <p:cTn id="105" dur="26">
                                          <p:stCondLst>
                                            <p:cond delay="1808"/>
                                          </p:stCondLst>
                                        </p:cTn>
                                        <p:tgtEl>
                                          <p:spTgt spid="4">
                                            <p:graphicEl>
                                              <a:dgm id="{72DD67F8-E680-44BC-8809-B7112C2D3EF3}"/>
                                            </p:graphicEl>
                                          </p:spTgt>
                                        </p:tgtEl>
                                      </p:cBhvr>
                                      <p:to x="100000" y="95000"/>
                                    </p:animScale>
                                    <p:animScale>
                                      <p:cBhvr>
                                        <p:cTn id="106" dur="166" decel="50000">
                                          <p:stCondLst>
                                            <p:cond delay="1834"/>
                                          </p:stCondLst>
                                        </p:cTn>
                                        <p:tgtEl>
                                          <p:spTgt spid="4">
                                            <p:graphicEl>
                                              <a:dgm id="{72DD67F8-E680-44BC-8809-B7112C2D3EF3}"/>
                                            </p:graphic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4">
                                            <p:graphicEl>
                                              <a:dgm id="{7ED6A8E9-458D-42B4-9FF1-78936F85C4A1}"/>
                                            </p:graphicEl>
                                          </p:spTgt>
                                        </p:tgtEl>
                                        <p:attrNameLst>
                                          <p:attrName>style.visibility</p:attrName>
                                        </p:attrNameLst>
                                      </p:cBhvr>
                                      <p:to>
                                        <p:strVal val="visible"/>
                                      </p:to>
                                    </p:set>
                                    <p:animEffect transition="in" filter="wipe(down)">
                                      <p:cBhvr>
                                        <p:cTn id="109" dur="580">
                                          <p:stCondLst>
                                            <p:cond delay="0"/>
                                          </p:stCondLst>
                                        </p:cTn>
                                        <p:tgtEl>
                                          <p:spTgt spid="4">
                                            <p:graphicEl>
                                              <a:dgm id="{7ED6A8E9-458D-42B4-9FF1-78936F85C4A1}"/>
                                            </p:graphicEl>
                                          </p:spTgt>
                                        </p:tgtEl>
                                      </p:cBhvr>
                                    </p:animEffect>
                                    <p:anim calcmode="lin" valueType="num">
                                      <p:cBhvr>
                                        <p:cTn id="110" dur="1822" tmFilter="0,0; 0.14,0.36; 0.43,0.73; 0.71,0.91; 1.0,1.0">
                                          <p:stCondLst>
                                            <p:cond delay="0"/>
                                          </p:stCondLst>
                                        </p:cTn>
                                        <p:tgtEl>
                                          <p:spTgt spid="4">
                                            <p:graphicEl>
                                              <a:dgm id="{7ED6A8E9-458D-42B4-9FF1-78936F85C4A1}"/>
                                            </p:graphic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4">
                                            <p:graphicEl>
                                              <a:dgm id="{7ED6A8E9-458D-42B4-9FF1-78936F85C4A1}"/>
                                            </p:graphic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4">
                                            <p:graphicEl>
                                              <a:dgm id="{7ED6A8E9-458D-42B4-9FF1-78936F85C4A1}"/>
                                            </p:graphic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4">
                                            <p:graphicEl>
                                              <a:dgm id="{7ED6A8E9-458D-42B4-9FF1-78936F85C4A1}"/>
                                            </p:graphic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4">
                                            <p:graphicEl>
                                              <a:dgm id="{7ED6A8E9-458D-42B4-9FF1-78936F85C4A1}"/>
                                            </p:graphic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4">
                                            <p:graphicEl>
                                              <a:dgm id="{7ED6A8E9-458D-42B4-9FF1-78936F85C4A1}"/>
                                            </p:graphicEl>
                                          </p:spTgt>
                                        </p:tgtEl>
                                      </p:cBhvr>
                                      <p:to x="100000" y="60000"/>
                                    </p:animScale>
                                    <p:animScale>
                                      <p:cBhvr>
                                        <p:cTn id="116" dur="166" decel="50000">
                                          <p:stCondLst>
                                            <p:cond delay="676"/>
                                          </p:stCondLst>
                                        </p:cTn>
                                        <p:tgtEl>
                                          <p:spTgt spid="4">
                                            <p:graphicEl>
                                              <a:dgm id="{7ED6A8E9-458D-42B4-9FF1-78936F85C4A1}"/>
                                            </p:graphicEl>
                                          </p:spTgt>
                                        </p:tgtEl>
                                      </p:cBhvr>
                                      <p:to x="100000" y="100000"/>
                                    </p:animScale>
                                    <p:animScale>
                                      <p:cBhvr>
                                        <p:cTn id="117" dur="26">
                                          <p:stCondLst>
                                            <p:cond delay="1312"/>
                                          </p:stCondLst>
                                        </p:cTn>
                                        <p:tgtEl>
                                          <p:spTgt spid="4">
                                            <p:graphicEl>
                                              <a:dgm id="{7ED6A8E9-458D-42B4-9FF1-78936F85C4A1}"/>
                                            </p:graphicEl>
                                          </p:spTgt>
                                        </p:tgtEl>
                                      </p:cBhvr>
                                      <p:to x="100000" y="80000"/>
                                    </p:animScale>
                                    <p:animScale>
                                      <p:cBhvr>
                                        <p:cTn id="118" dur="166" decel="50000">
                                          <p:stCondLst>
                                            <p:cond delay="1338"/>
                                          </p:stCondLst>
                                        </p:cTn>
                                        <p:tgtEl>
                                          <p:spTgt spid="4">
                                            <p:graphicEl>
                                              <a:dgm id="{7ED6A8E9-458D-42B4-9FF1-78936F85C4A1}"/>
                                            </p:graphicEl>
                                          </p:spTgt>
                                        </p:tgtEl>
                                      </p:cBhvr>
                                      <p:to x="100000" y="100000"/>
                                    </p:animScale>
                                    <p:animScale>
                                      <p:cBhvr>
                                        <p:cTn id="119" dur="26">
                                          <p:stCondLst>
                                            <p:cond delay="1642"/>
                                          </p:stCondLst>
                                        </p:cTn>
                                        <p:tgtEl>
                                          <p:spTgt spid="4">
                                            <p:graphicEl>
                                              <a:dgm id="{7ED6A8E9-458D-42B4-9FF1-78936F85C4A1}"/>
                                            </p:graphicEl>
                                          </p:spTgt>
                                        </p:tgtEl>
                                      </p:cBhvr>
                                      <p:to x="100000" y="90000"/>
                                    </p:animScale>
                                    <p:animScale>
                                      <p:cBhvr>
                                        <p:cTn id="120" dur="166" decel="50000">
                                          <p:stCondLst>
                                            <p:cond delay="1668"/>
                                          </p:stCondLst>
                                        </p:cTn>
                                        <p:tgtEl>
                                          <p:spTgt spid="4">
                                            <p:graphicEl>
                                              <a:dgm id="{7ED6A8E9-458D-42B4-9FF1-78936F85C4A1}"/>
                                            </p:graphicEl>
                                          </p:spTgt>
                                        </p:tgtEl>
                                      </p:cBhvr>
                                      <p:to x="100000" y="100000"/>
                                    </p:animScale>
                                    <p:animScale>
                                      <p:cBhvr>
                                        <p:cTn id="121" dur="26">
                                          <p:stCondLst>
                                            <p:cond delay="1808"/>
                                          </p:stCondLst>
                                        </p:cTn>
                                        <p:tgtEl>
                                          <p:spTgt spid="4">
                                            <p:graphicEl>
                                              <a:dgm id="{7ED6A8E9-458D-42B4-9FF1-78936F85C4A1}"/>
                                            </p:graphicEl>
                                          </p:spTgt>
                                        </p:tgtEl>
                                      </p:cBhvr>
                                      <p:to x="100000" y="95000"/>
                                    </p:animScale>
                                    <p:animScale>
                                      <p:cBhvr>
                                        <p:cTn id="122" dur="166" decel="50000">
                                          <p:stCondLst>
                                            <p:cond delay="1834"/>
                                          </p:stCondLst>
                                        </p:cTn>
                                        <p:tgtEl>
                                          <p:spTgt spid="4">
                                            <p:graphicEl>
                                              <a:dgm id="{7ED6A8E9-458D-42B4-9FF1-78936F85C4A1}"/>
                                            </p:graphicEl>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4">
                                            <p:graphicEl>
                                              <a:dgm id="{F91AF6AE-5083-4C0D-987F-DD9E9DC07ACD}"/>
                                            </p:graphicEl>
                                          </p:spTgt>
                                        </p:tgtEl>
                                        <p:attrNameLst>
                                          <p:attrName>style.visibility</p:attrName>
                                        </p:attrNameLst>
                                      </p:cBhvr>
                                      <p:to>
                                        <p:strVal val="visible"/>
                                      </p:to>
                                    </p:set>
                                    <p:animEffect transition="in" filter="wipe(down)">
                                      <p:cBhvr>
                                        <p:cTn id="127" dur="580">
                                          <p:stCondLst>
                                            <p:cond delay="0"/>
                                          </p:stCondLst>
                                        </p:cTn>
                                        <p:tgtEl>
                                          <p:spTgt spid="4">
                                            <p:graphicEl>
                                              <a:dgm id="{F91AF6AE-5083-4C0D-987F-DD9E9DC07ACD}"/>
                                            </p:graphicEl>
                                          </p:spTgt>
                                        </p:tgtEl>
                                      </p:cBhvr>
                                    </p:animEffect>
                                    <p:anim calcmode="lin" valueType="num">
                                      <p:cBhvr>
                                        <p:cTn id="128" dur="1822" tmFilter="0,0; 0.14,0.36; 0.43,0.73; 0.71,0.91; 1.0,1.0">
                                          <p:stCondLst>
                                            <p:cond delay="0"/>
                                          </p:stCondLst>
                                        </p:cTn>
                                        <p:tgtEl>
                                          <p:spTgt spid="4">
                                            <p:graphicEl>
                                              <a:dgm id="{F91AF6AE-5083-4C0D-987F-DD9E9DC07ACD}"/>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F91AF6AE-5083-4C0D-987F-DD9E9DC07ACD}"/>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F91AF6AE-5083-4C0D-987F-DD9E9DC07ACD}"/>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F91AF6AE-5083-4C0D-987F-DD9E9DC07ACD}"/>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F91AF6AE-5083-4C0D-987F-DD9E9DC07ACD}"/>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F91AF6AE-5083-4C0D-987F-DD9E9DC07ACD}"/>
                                            </p:graphicEl>
                                          </p:spTgt>
                                        </p:tgtEl>
                                      </p:cBhvr>
                                      <p:to x="100000" y="60000"/>
                                    </p:animScale>
                                    <p:animScale>
                                      <p:cBhvr>
                                        <p:cTn id="134" dur="166" decel="50000">
                                          <p:stCondLst>
                                            <p:cond delay="676"/>
                                          </p:stCondLst>
                                        </p:cTn>
                                        <p:tgtEl>
                                          <p:spTgt spid="4">
                                            <p:graphicEl>
                                              <a:dgm id="{F91AF6AE-5083-4C0D-987F-DD9E9DC07ACD}"/>
                                            </p:graphicEl>
                                          </p:spTgt>
                                        </p:tgtEl>
                                      </p:cBhvr>
                                      <p:to x="100000" y="100000"/>
                                    </p:animScale>
                                    <p:animScale>
                                      <p:cBhvr>
                                        <p:cTn id="135" dur="26">
                                          <p:stCondLst>
                                            <p:cond delay="1312"/>
                                          </p:stCondLst>
                                        </p:cTn>
                                        <p:tgtEl>
                                          <p:spTgt spid="4">
                                            <p:graphicEl>
                                              <a:dgm id="{F91AF6AE-5083-4C0D-987F-DD9E9DC07ACD}"/>
                                            </p:graphicEl>
                                          </p:spTgt>
                                        </p:tgtEl>
                                      </p:cBhvr>
                                      <p:to x="100000" y="80000"/>
                                    </p:animScale>
                                    <p:animScale>
                                      <p:cBhvr>
                                        <p:cTn id="136" dur="166" decel="50000">
                                          <p:stCondLst>
                                            <p:cond delay="1338"/>
                                          </p:stCondLst>
                                        </p:cTn>
                                        <p:tgtEl>
                                          <p:spTgt spid="4">
                                            <p:graphicEl>
                                              <a:dgm id="{F91AF6AE-5083-4C0D-987F-DD9E9DC07ACD}"/>
                                            </p:graphicEl>
                                          </p:spTgt>
                                        </p:tgtEl>
                                      </p:cBhvr>
                                      <p:to x="100000" y="100000"/>
                                    </p:animScale>
                                    <p:animScale>
                                      <p:cBhvr>
                                        <p:cTn id="137" dur="26">
                                          <p:stCondLst>
                                            <p:cond delay="1642"/>
                                          </p:stCondLst>
                                        </p:cTn>
                                        <p:tgtEl>
                                          <p:spTgt spid="4">
                                            <p:graphicEl>
                                              <a:dgm id="{F91AF6AE-5083-4C0D-987F-DD9E9DC07ACD}"/>
                                            </p:graphicEl>
                                          </p:spTgt>
                                        </p:tgtEl>
                                      </p:cBhvr>
                                      <p:to x="100000" y="90000"/>
                                    </p:animScale>
                                    <p:animScale>
                                      <p:cBhvr>
                                        <p:cTn id="138" dur="166" decel="50000">
                                          <p:stCondLst>
                                            <p:cond delay="1668"/>
                                          </p:stCondLst>
                                        </p:cTn>
                                        <p:tgtEl>
                                          <p:spTgt spid="4">
                                            <p:graphicEl>
                                              <a:dgm id="{F91AF6AE-5083-4C0D-987F-DD9E9DC07ACD}"/>
                                            </p:graphicEl>
                                          </p:spTgt>
                                        </p:tgtEl>
                                      </p:cBhvr>
                                      <p:to x="100000" y="100000"/>
                                    </p:animScale>
                                    <p:animScale>
                                      <p:cBhvr>
                                        <p:cTn id="139" dur="26">
                                          <p:stCondLst>
                                            <p:cond delay="1808"/>
                                          </p:stCondLst>
                                        </p:cTn>
                                        <p:tgtEl>
                                          <p:spTgt spid="4">
                                            <p:graphicEl>
                                              <a:dgm id="{F91AF6AE-5083-4C0D-987F-DD9E9DC07ACD}"/>
                                            </p:graphicEl>
                                          </p:spTgt>
                                        </p:tgtEl>
                                      </p:cBhvr>
                                      <p:to x="100000" y="95000"/>
                                    </p:animScale>
                                    <p:animScale>
                                      <p:cBhvr>
                                        <p:cTn id="140" dur="166" decel="50000">
                                          <p:stCondLst>
                                            <p:cond delay="1834"/>
                                          </p:stCondLst>
                                        </p:cTn>
                                        <p:tgtEl>
                                          <p:spTgt spid="4">
                                            <p:graphicEl>
                                              <a:dgm id="{F91AF6AE-5083-4C0D-987F-DD9E9DC07ACD}"/>
                                            </p:graphicEl>
                                          </p:spTgt>
                                        </p:tgtEl>
                                      </p:cBhvr>
                                      <p:to x="100000" y="100000"/>
                                    </p:animScale>
                                  </p:childTnLst>
                                </p:cTn>
                              </p:par>
                              <p:par>
                                <p:cTn id="141" presetID="26" presetClass="entr" presetSubtype="0" fill="hold" grpId="0" nodeType="withEffect">
                                  <p:stCondLst>
                                    <p:cond delay="0"/>
                                  </p:stCondLst>
                                  <p:childTnLst>
                                    <p:set>
                                      <p:cBhvr>
                                        <p:cTn id="142" dur="1" fill="hold">
                                          <p:stCondLst>
                                            <p:cond delay="0"/>
                                          </p:stCondLst>
                                        </p:cTn>
                                        <p:tgtEl>
                                          <p:spTgt spid="4">
                                            <p:graphicEl>
                                              <a:dgm id="{313E0E63-ABE8-49D5-A2E5-12245B19CFF5}"/>
                                            </p:graphicEl>
                                          </p:spTgt>
                                        </p:tgtEl>
                                        <p:attrNameLst>
                                          <p:attrName>style.visibility</p:attrName>
                                        </p:attrNameLst>
                                      </p:cBhvr>
                                      <p:to>
                                        <p:strVal val="visible"/>
                                      </p:to>
                                    </p:set>
                                    <p:animEffect transition="in" filter="wipe(down)">
                                      <p:cBhvr>
                                        <p:cTn id="143" dur="580">
                                          <p:stCondLst>
                                            <p:cond delay="0"/>
                                          </p:stCondLst>
                                        </p:cTn>
                                        <p:tgtEl>
                                          <p:spTgt spid="4">
                                            <p:graphicEl>
                                              <a:dgm id="{313E0E63-ABE8-49D5-A2E5-12245B19CFF5}"/>
                                            </p:graphicEl>
                                          </p:spTgt>
                                        </p:tgtEl>
                                      </p:cBhvr>
                                    </p:animEffect>
                                    <p:anim calcmode="lin" valueType="num">
                                      <p:cBhvr>
                                        <p:cTn id="144" dur="1822" tmFilter="0,0; 0.14,0.36; 0.43,0.73; 0.71,0.91; 1.0,1.0">
                                          <p:stCondLst>
                                            <p:cond delay="0"/>
                                          </p:stCondLst>
                                        </p:cTn>
                                        <p:tgtEl>
                                          <p:spTgt spid="4">
                                            <p:graphicEl>
                                              <a:dgm id="{313E0E63-ABE8-49D5-A2E5-12245B19CFF5}"/>
                                            </p:graphic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4">
                                            <p:graphicEl>
                                              <a:dgm id="{313E0E63-ABE8-49D5-A2E5-12245B19CFF5}"/>
                                            </p:graphic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4">
                                            <p:graphicEl>
                                              <a:dgm id="{313E0E63-ABE8-49D5-A2E5-12245B19CFF5}"/>
                                            </p:graphic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4">
                                            <p:graphicEl>
                                              <a:dgm id="{313E0E63-ABE8-49D5-A2E5-12245B19CFF5}"/>
                                            </p:graphic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4">
                                            <p:graphicEl>
                                              <a:dgm id="{313E0E63-ABE8-49D5-A2E5-12245B19CFF5}"/>
                                            </p:graphic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4">
                                            <p:graphicEl>
                                              <a:dgm id="{313E0E63-ABE8-49D5-A2E5-12245B19CFF5}"/>
                                            </p:graphicEl>
                                          </p:spTgt>
                                        </p:tgtEl>
                                      </p:cBhvr>
                                      <p:to x="100000" y="60000"/>
                                    </p:animScale>
                                    <p:animScale>
                                      <p:cBhvr>
                                        <p:cTn id="150" dur="166" decel="50000">
                                          <p:stCondLst>
                                            <p:cond delay="676"/>
                                          </p:stCondLst>
                                        </p:cTn>
                                        <p:tgtEl>
                                          <p:spTgt spid="4">
                                            <p:graphicEl>
                                              <a:dgm id="{313E0E63-ABE8-49D5-A2E5-12245B19CFF5}"/>
                                            </p:graphicEl>
                                          </p:spTgt>
                                        </p:tgtEl>
                                      </p:cBhvr>
                                      <p:to x="100000" y="100000"/>
                                    </p:animScale>
                                    <p:animScale>
                                      <p:cBhvr>
                                        <p:cTn id="151" dur="26">
                                          <p:stCondLst>
                                            <p:cond delay="1312"/>
                                          </p:stCondLst>
                                        </p:cTn>
                                        <p:tgtEl>
                                          <p:spTgt spid="4">
                                            <p:graphicEl>
                                              <a:dgm id="{313E0E63-ABE8-49D5-A2E5-12245B19CFF5}"/>
                                            </p:graphicEl>
                                          </p:spTgt>
                                        </p:tgtEl>
                                      </p:cBhvr>
                                      <p:to x="100000" y="80000"/>
                                    </p:animScale>
                                    <p:animScale>
                                      <p:cBhvr>
                                        <p:cTn id="152" dur="166" decel="50000">
                                          <p:stCondLst>
                                            <p:cond delay="1338"/>
                                          </p:stCondLst>
                                        </p:cTn>
                                        <p:tgtEl>
                                          <p:spTgt spid="4">
                                            <p:graphicEl>
                                              <a:dgm id="{313E0E63-ABE8-49D5-A2E5-12245B19CFF5}"/>
                                            </p:graphicEl>
                                          </p:spTgt>
                                        </p:tgtEl>
                                      </p:cBhvr>
                                      <p:to x="100000" y="100000"/>
                                    </p:animScale>
                                    <p:animScale>
                                      <p:cBhvr>
                                        <p:cTn id="153" dur="26">
                                          <p:stCondLst>
                                            <p:cond delay="1642"/>
                                          </p:stCondLst>
                                        </p:cTn>
                                        <p:tgtEl>
                                          <p:spTgt spid="4">
                                            <p:graphicEl>
                                              <a:dgm id="{313E0E63-ABE8-49D5-A2E5-12245B19CFF5}"/>
                                            </p:graphicEl>
                                          </p:spTgt>
                                        </p:tgtEl>
                                      </p:cBhvr>
                                      <p:to x="100000" y="90000"/>
                                    </p:animScale>
                                    <p:animScale>
                                      <p:cBhvr>
                                        <p:cTn id="154" dur="166" decel="50000">
                                          <p:stCondLst>
                                            <p:cond delay="1668"/>
                                          </p:stCondLst>
                                        </p:cTn>
                                        <p:tgtEl>
                                          <p:spTgt spid="4">
                                            <p:graphicEl>
                                              <a:dgm id="{313E0E63-ABE8-49D5-A2E5-12245B19CFF5}"/>
                                            </p:graphicEl>
                                          </p:spTgt>
                                        </p:tgtEl>
                                      </p:cBhvr>
                                      <p:to x="100000" y="100000"/>
                                    </p:animScale>
                                    <p:animScale>
                                      <p:cBhvr>
                                        <p:cTn id="155" dur="26">
                                          <p:stCondLst>
                                            <p:cond delay="1808"/>
                                          </p:stCondLst>
                                        </p:cTn>
                                        <p:tgtEl>
                                          <p:spTgt spid="4">
                                            <p:graphicEl>
                                              <a:dgm id="{313E0E63-ABE8-49D5-A2E5-12245B19CFF5}"/>
                                            </p:graphicEl>
                                          </p:spTgt>
                                        </p:tgtEl>
                                      </p:cBhvr>
                                      <p:to x="100000" y="95000"/>
                                    </p:animScale>
                                    <p:animScale>
                                      <p:cBhvr>
                                        <p:cTn id="156" dur="166" decel="50000">
                                          <p:stCondLst>
                                            <p:cond delay="1834"/>
                                          </p:stCondLst>
                                        </p:cTn>
                                        <p:tgtEl>
                                          <p:spTgt spid="4">
                                            <p:graphicEl>
                                              <a:dgm id="{313E0E63-ABE8-49D5-A2E5-12245B19CFF5}"/>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661279"/>
            <a:ext cx="6858000" cy="3215521"/>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fa-IR" dirty="0"/>
          </a:p>
        </p:txBody>
      </p:sp>
      <p:sp>
        <p:nvSpPr>
          <p:cNvPr id="2" name="Title 1"/>
          <p:cNvSpPr>
            <a:spLocks noGrp="1"/>
          </p:cNvSpPr>
          <p:nvPr>
            <p:ph type="title"/>
          </p:nvPr>
        </p:nvSpPr>
        <p:spPr/>
        <p:txBody>
          <a:bodyPr/>
          <a:lstStyle/>
          <a:p>
            <a:pPr algn="ctr"/>
            <a:r>
              <a:rPr lang="fa-IR" dirty="0" smtClean="0"/>
              <a:t>نسبت کفایت سرمایه</a:t>
            </a:r>
            <a:endParaRPr lang="fa-IR" dirty="0"/>
          </a:p>
        </p:txBody>
      </p:sp>
      <p:graphicFrame>
        <p:nvGraphicFramePr>
          <p:cNvPr id="5" name="Content Placeholder 4"/>
          <p:cNvGraphicFramePr>
            <a:graphicFrameLocks noChangeAspect="1"/>
          </p:cNvGraphicFramePr>
          <p:nvPr>
            <p:ph idx="1"/>
          </p:nvPr>
        </p:nvGraphicFramePr>
        <p:xfrm>
          <a:off x="1647825" y="2706687"/>
          <a:ext cx="5894388" cy="798513"/>
        </p:xfrm>
        <a:graphic>
          <a:graphicData uri="http://schemas.openxmlformats.org/presentationml/2006/ole">
            <p:oleObj spid="_x0000_s162818" name="Equation" r:id="rId4" imgW="3187440" imgH="43164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ریسک نقدینگی </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سرمایۀ ریسک</a:t>
            </a:r>
            <a:endParaRPr lang="fa-IR" dirty="0"/>
          </a:p>
        </p:txBody>
      </p:sp>
      <p:graphicFrame>
        <p:nvGraphicFramePr>
          <p:cNvPr id="4" name="Content Placeholder 3"/>
          <p:cNvGraphicFramePr>
            <a:graphicFrameLocks noGrp="1"/>
          </p:cNvGraphicFramePr>
          <p:nvPr>
            <p:ph idx="1"/>
          </p:nvPr>
        </p:nvGraphicFramePr>
        <p:xfrm>
          <a:off x="502920" y="16032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E8856A33-B4DD-4A68-A74B-3FECF5FE5529}"/>
                                            </p:graphicEl>
                                          </p:spTgt>
                                        </p:tgtEl>
                                        <p:attrNameLst>
                                          <p:attrName>style.visibility</p:attrName>
                                        </p:attrNameLst>
                                      </p:cBhvr>
                                      <p:to>
                                        <p:strVal val="visible"/>
                                      </p:to>
                                    </p:set>
                                    <p:anim calcmode="lin" valueType="num">
                                      <p:cBhvr>
                                        <p:cTn id="7" dur="500" decel="50000" fill="hold">
                                          <p:stCondLst>
                                            <p:cond delay="0"/>
                                          </p:stCondLst>
                                        </p:cTn>
                                        <p:tgtEl>
                                          <p:spTgt spid="4">
                                            <p:graphicEl>
                                              <a:dgm id="{E8856A33-B4DD-4A68-A74B-3FECF5FE5529}"/>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E8856A33-B4DD-4A68-A74B-3FECF5FE5529}"/>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E8856A33-B4DD-4A68-A74B-3FECF5FE5529}"/>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E8856A33-B4DD-4A68-A74B-3FECF5FE5529}"/>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E8856A33-B4DD-4A68-A74B-3FECF5FE5529}"/>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E8856A33-B4DD-4A68-A74B-3FECF5FE5529}"/>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E8856A33-B4DD-4A68-A74B-3FECF5FE5529}"/>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E8856A33-B4DD-4A68-A74B-3FECF5FE5529}"/>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B6081D07-103F-4743-9335-1C7DD8FB8AFC}"/>
                                            </p:graphicEl>
                                          </p:spTgt>
                                        </p:tgtEl>
                                        <p:attrNameLst>
                                          <p:attrName>style.visibility</p:attrName>
                                        </p:attrNameLst>
                                      </p:cBhvr>
                                      <p:to>
                                        <p:strVal val="visible"/>
                                      </p:to>
                                    </p:set>
                                    <p:anim calcmode="lin" valueType="num">
                                      <p:cBhvr>
                                        <p:cTn id="19" dur="500" decel="50000" fill="hold">
                                          <p:stCondLst>
                                            <p:cond delay="0"/>
                                          </p:stCondLst>
                                        </p:cTn>
                                        <p:tgtEl>
                                          <p:spTgt spid="4">
                                            <p:graphicEl>
                                              <a:dgm id="{B6081D07-103F-4743-9335-1C7DD8FB8AFC}"/>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B6081D07-103F-4743-9335-1C7DD8FB8AFC}"/>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B6081D07-103F-4743-9335-1C7DD8FB8AFC}"/>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B6081D07-103F-4743-9335-1C7DD8FB8AFC}"/>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B6081D07-103F-4743-9335-1C7DD8FB8AFC}"/>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B6081D07-103F-4743-9335-1C7DD8FB8AFC}"/>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B6081D07-103F-4743-9335-1C7DD8FB8AFC}"/>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B6081D07-103F-4743-9335-1C7DD8FB8A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685800" y="1196975"/>
          <a:ext cx="7772400" cy="4594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رویکردهای بال </a:t>
            </a:r>
            <a:r>
              <a:rPr lang="en-US" dirty="0" smtClean="0"/>
              <a:t>II</a:t>
            </a:r>
            <a:r>
              <a:rPr lang="fa-IR" dirty="0" smtClean="0"/>
              <a:t> </a:t>
            </a:r>
            <a:r>
              <a:rPr lang="fa-IR" dirty="0"/>
              <a:t>در محاسبۀ سرمایۀ ریسک </a:t>
            </a:r>
            <a:r>
              <a:rPr lang="fa-IR" dirty="0" smtClean="0"/>
              <a:t>اعتباری</a:t>
            </a:r>
            <a:endParaRPr lang="en-US" dirty="0"/>
          </a:p>
        </p:txBody>
      </p:sp>
      <p:graphicFrame>
        <p:nvGraphicFramePr>
          <p:cNvPr id="4" name="Content Placeholder 3"/>
          <p:cNvGraphicFramePr>
            <a:graphicFrameLocks noGrp="1"/>
          </p:cNvGraphicFramePr>
          <p:nvPr>
            <p:ph idx="1"/>
          </p:nvPr>
        </p:nvGraphicFramePr>
        <p:xfrm>
          <a:off x="685800" y="14763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رویکرد </a:t>
            </a:r>
            <a:r>
              <a:rPr lang="fa-IR" dirty="0" smtClean="0"/>
              <a:t>استاندارد‌شده</a:t>
            </a:r>
            <a:endParaRPr lang="en-US" dirty="0"/>
          </a:p>
        </p:txBody>
      </p:sp>
      <p:graphicFrame>
        <p:nvGraphicFramePr>
          <p:cNvPr id="4" name="Group 100"/>
          <p:cNvGraphicFramePr>
            <a:graphicFrameLocks noGrp="1"/>
          </p:cNvGraphicFramePr>
          <p:nvPr/>
        </p:nvGraphicFramePr>
        <p:xfrm>
          <a:off x="1066800" y="1524000"/>
          <a:ext cx="7162800" cy="3365501"/>
        </p:xfrm>
        <a:graphic>
          <a:graphicData uri="http://schemas.openxmlformats.org/drawingml/2006/table">
            <a:tbl>
              <a:tblPr/>
              <a:tblGrid>
                <a:gridCol w="685800"/>
                <a:gridCol w="914400"/>
                <a:gridCol w="762000"/>
                <a:gridCol w="1066800"/>
                <a:gridCol w="990600"/>
                <a:gridCol w="838200"/>
                <a:gridCol w="990600"/>
                <a:gridCol w="914400"/>
              </a:tblGrid>
              <a:tr h="8429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Rating</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AAA to AA-</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A+ to A-</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BBB+ to BBB-</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BB+ to BB-</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B+ to B-</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Below B-</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Unrated</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Country</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20%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150%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Banks</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20%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43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err="1" smtClean="0">
                          <a:ln>
                            <a:noFill/>
                          </a:ln>
                          <a:solidFill>
                            <a:schemeClr val="tx1"/>
                          </a:solidFill>
                          <a:effectLst/>
                          <a:latin typeface="Arial" charset="0"/>
                        </a:rPr>
                        <a:t>Corporates</a:t>
                      </a:r>
                      <a:endParaRPr kumimoji="0" lang="en-US" sz="1000" b="0" i="0" u="none" strike="noStrike" cap="none" normalizeH="0" baseline="0" dirty="0" smtClean="0">
                        <a:ln>
                          <a:noFill/>
                        </a:ln>
                        <a:solidFill>
                          <a:schemeClr val="tx1"/>
                        </a:solidFill>
                        <a:effectLst/>
                        <a:latin typeface="Arial" charset="0"/>
                      </a:endParaRP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20%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smtClean="0">
                          <a:ln>
                            <a:noFill/>
                          </a:ln>
                          <a:solidFill>
                            <a:schemeClr val="tx1"/>
                          </a:solidFill>
                          <a:effectLst/>
                          <a:latin typeface="Arial" charset="0"/>
                        </a:rPr>
                        <a:t>150%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100%</a:t>
                      </a:r>
                    </a:p>
                  </a:txBody>
                  <a:tcPr marL="92075" marR="92075" marT="46038" marB="4603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graphicEl>
                                              <a:dgm id="{1147A833-5216-45D6-9BDD-48652CDDB761}"/>
                                            </p:graphicEl>
                                          </p:spTgt>
                                        </p:tgtEl>
                                        <p:attrNameLst>
                                          <p:attrName>style.visibility</p:attrName>
                                        </p:attrNameLst>
                                      </p:cBhvr>
                                      <p:to>
                                        <p:strVal val="visible"/>
                                      </p:to>
                                    </p:set>
                                    <p:anim calcmode="lin" valueType="num">
                                      <p:cBhvr>
                                        <p:cTn id="7" dur="1000" fill="hold"/>
                                        <p:tgtEl>
                                          <p:spTgt spid="4">
                                            <p:graphicEl>
                                              <a:dgm id="{1147A833-5216-45D6-9BDD-48652CDDB761}"/>
                                            </p:graphicEl>
                                          </p:spTgt>
                                        </p:tgtEl>
                                        <p:attrNameLst>
                                          <p:attrName>ppt_w</p:attrName>
                                        </p:attrNameLst>
                                      </p:cBhvr>
                                      <p:tavLst>
                                        <p:tav tm="0">
                                          <p:val>
                                            <p:strVal val="#ppt_w+.3"/>
                                          </p:val>
                                        </p:tav>
                                        <p:tav tm="100000">
                                          <p:val>
                                            <p:strVal val="#ppt_w"/>
                                          </p:val>
                                        </p:tav>
                                      </p:tavLst>
                                    </p:anim>
                                    <p:anim calcmode="lin" valueType="num">
                                      <p:cBhvr>
                                        <p:cTn id="8" dur="1000" fill="hold"/>
                                        <p:tgtEl>
                                          <p:spTgt spid="4">
                                            <p:graphicEl>
                                              <a:dgm id="{1147A833-5216-45D6-9BDD-48652CDDB761}"/>
                                            </p:graphicEl>
                                          </p:spTgt>
                                        </p:tgtEl>
                                        <p:attrNameLst>
                                          <p:attrName>ppt_h</p:attrName>
                                        </p:attrNameLst>
                                      </p:cBhvr>
                                      <p:tavLst>
                                        <p:tav tm="0">
                                          <p:val>
                                            <p:strVal val="#ppt_h"/>
                                          </p:val>
                                        </p:tav>
                                        <p:tav tm="100000">
                                          <p:val>
                                            <p:strVal val="#ppt_h"/>
                                          </p:val>
                                        </p:tav>
                                      </p:tavLst>
                                    </p:anim>
                                    <p:animEffect transition="in" filter="fade">
                                      <p:cBhvr>
                                        <p:cTn id="9" dur="1000"/>
                                        <p:tgtEl>
                                          <p:spTgt spid="4">
                                            <p:graphicEl>
                                              <a:dgm id="{1147A833-5216-45D6-9BDD-48652CDDB761}"/>
                                            </p:graphicEl>
                                          </p:spTgt>
                                        </p:tgtEl>
                                      </p:cBhvr>
                                    </p:animEffect>
                                  </p:childTnLst>
                                </p:cTn>
                              </p:par>
                            </p:childTnLst>
                          </p:cTn>
                        </p:par>
                        <p:par>
                          <p:cTn id="10" fill="hold">
                            <p:stCondLst>
                              <p:cond delay="1000"/>
                            </p:stCondLst>
                            <p:childTnLst>
                              <p:par>
                                <p:cTn id="11" presetID="51" presetClass="entr" presetSubtype="0" fill="hold" grpId="0" nodeType="afterEffect">
                                  <p:stCondLst>
                                    <p:cond delay="0"/>
                                  </p:stCondLst>
                                  <p:childTnLst>
                                    <p:set>
                                      <p:cBhvr>
                                        <p:cTn id="12" dur="1" fill="hold">
                                          <p:stCondLst>
                                            <p:cond delay="0"/>
                                          </p:stCondLst>
                                        </p:cTn>
                                        <p:tgtEl>
                                          <p:spTgt spid="4">
                                            <p:graphicEl>
                                              <a:dgm id="{311B76D2-3BB5-4C35-AD29-6DA9B03FE266}"/>
                                            </p:graphicEl>
                                          </p:spTgt>
                                        </p:tgtEl>
                                        <p:attrNameLst>
                                          <p:attrName>style.visibility</p:attrName>
                                        </p:attrNameLst>
                                      </p:cBhvr>
                                      <p:to>
                                        <p:strVal val="visible"/>
                                      </p:to>
                                    </p:set>
                                    <p:animEffect transition="in" filter="fade">
                                      <p:cBhvr>
                                        <p:cTn id="13" dur="770" decel="100000"/>
                                        <p:tgtEl>
                                          <p:spTgt spid="4">
                                            <p:graphicEl>
                                              <a:dgm id="{311B76D2-3BB5-4C35-AD29-6DA9B03FE266}"/>
                                            </p:graphicEl>
                                          </p:spTgt>
                                        </p:tgtEl>
                                      </p:cBhvr>
                                    </p:animEffect>
                                    <p:animScale>
                                      <p:cBhvr>
                                        <p:cTn id="14" dur="770" decel="100000"/>
                                        <p:tgtEl>
                                          <p:spTgt spid="4">
                                            <p:graphicEl>
                                              <a:dgm id="{311B76D2-3BB5-4C35-AD29-6DA9B03FE266}"/>
                                            </p:graphicEl>
                                          </p:spTgt>
                                        </p:tgtEl>
                                      </p:cBhvr>
                                      <p:from x="10000" y="10000"/>
                                      <p:to x="200000" y="450000"/>
                                    </p:animScale>
                                    <p:animScale>
                                      <p:cBhvr>
                                        <p:cTn id="15" dur="1230" accel="100000" fill="hold">
                                          <p:stCondLst>
                                            <p:cond delay="770"/>
                                          </p:stCondLst>
                                        </p:cTn>
                                        <p:tgtEl>
                                          <p:spTgt spid="4">
                                            <p:graphicEl>
                                              <a:dgm id="{311B76D2-3BB5-4C35-AD29-6DA9B03FE266}"/>
                                            </p:graphicEl>
                                          </p:spTgt>
                                        </p:tgtEl>
                                      </p:cBhvr>
                                      <p:from x="200000" y="450000"/>
                                      <p:to x="100000" y="100000"/>
                                    </p:animScale>
                                    <p:set>
                                      <p:cBhvr>
                                        <p:cTn id="16" dur="770" fill="hold"/>
                                        <p:tgtEl>
                                          <p:spTgt spid="4">
                                            <p:graphicEl>
                                              <a:dgm id="{311B76D2-3BB5-4C35-AD29-6DA9B03FE266}"/>
                                            </p:graphicEl>
                                          </p:spTgt>
                                        </p:tgtEl>
                                        <p:attrNameLst>
                                          <p:attrName>ppt_x</p:attrName>
                                        </p:attrNameLst>
                                      </p:cBhvr>
                                      <p:to>
                                        <p:strVal val="(0.5)"/>
                                      </p:to>
                                    </p:set>
                                    <p:anim from="(0.5)" to="(#ppt_x)" calcmode="lin" valueType="num">
                                      <p:cBhvr>
                                        <p:cTn id="17" dur="1230" accel="100000" fill="hold">
                                          <p:stCondLst>
                                            <p:cond delay="770"/>
                                          </p:stCondLst>
                                        </p:cTn>
                                        <p:tgtEl>
                                          <p:spTgt spid="4">
                                            <p:graphicEl>
                                              <a:dgm id="{311B76D2-3BB5-4C35-AD29-6DA9B03FE266}"/>
                                            </p:graphicEl>
                                          </p:spTgt>
                                        </p:tgtEl>
                                        <p:attrNameLst>
                                          <p:attrName>ppt_x</p:attrName>
                                        </p:attrNameLst>
                                      </p:cBhvr>
                                    </p:anim>
                                    <p:set>
                                      <p:cBhvr>
                                        <p:cTn id="18" dur="770" fill="hold"/>
                                        <p:tgtEl>
                                          <p:spTgt spid="4">
                                            <p:graphicEl>
                                              <a:dgm id="{311B76D2-3BB5-4C35-AD29-6DA9B03FE266}"/>
                                            </p:graphicEl>
                                          </p:spTgt>
                                        </p:tgtEl>
                                        <p:attrNameLst>
                                          <p:attrName>ppt_y</p:attrName>
                                        </p:attrNameLst>
                                      </p:cBhvr>
                                      <p:to>
                                        <p:strVal val="(#ppt_y+0.4)"/>
                                      </p:to>
                                    </p:set>
                                    <p:anim from="(#ppt_y+0.4)" to="(#ppt_y)" calcmode="lin" valueType="num">
                                      <p:cBhvr>
                                        <p:cTn id="19" dur="1230" accel="100000" fill="hold">
                                          <p:stCondLst>
                                            <p:cond delay="770"/>
                                          </p:stCondLst>
                                        </p:cTn>
                                        <p:tgtEl>
                                          <p:spTgt spid="4">
                                            <p:graphicEl>
                                              <a:dgm id="{311B76D2-3BB5-4C35-AD29-6DA9B03FE266}"/>
                                            </p:graphicEl>
                                          </p:spTgt>
                                        </p:tgtEl>
                                        <p:attrNameLst>
                                          <p:attrName>ppt_y</p:attrName>
                                        </p:attrNameLst>
                                      </p:cBhvr>
                                    </p:anim>
                                  </p:childTnLst>
                                </p:cTn>
                              </p:par>
                              <p:par>
                                <p:cTn id="20" presetID="51" presetClass="entr" presetSubtype="0" fill="hold" grpId="0" nodeType="withEffect">
                                  <p:stCondLst>
                                    <p:cond delay="0"/>
                                  </p:stCondLst>
                                  <p:childTnLst>
                                    <p:set>
                                      <p:cBhvr>
                                        <p:cTn id="21" dur="1" fill="hold">
                                          <p:stCondLst>
                                            <p:cond delay="0"/>
                                          </p:stCondLst>
                                        </p:cTn>
                                        <p:tgtEl>
                                          <p:spTgt spid="4">
                                            <p:graphicEl>
                                              <a:dgm id="{FEE7377B-8462-43EC-99BA-A69D4850DF9F}"/>
                                            </p:graphicEl>
                                          </p:spTgt>
                                        </p:tgtEl>
                                        <p:attrNameLst>
                                          <p:attrName>style.visibility</p:attrName>
                                        </p:attrNameLst>
                                      </p:cBhvr>
                                      <p:to>
                                        <p:strVal val="visible"/>
                                      </p:to>
                                    </p:set>
                                    <p:animEffect transition="in" filter="fade">
                                      <p:cBhvr>
                                        <p:cTn id="22" dur="770" decel="100000"/>
                                        <p:tgtEl>
                                          <p:spTgt spid="4">
                                            <p:graphicEl>
                                              <a:dgm id="{FEE7377B-8462-43EC-99BA-A69D4850DF9F}"/>
                                            </p:graphicEl>
                                          </p:spTgt>
                                        </p:tgtEl>
                                      </p:cBhvr>
                                    </p:animEffect>
                                    <p:animScale>
                                      <p:cBhvr>
                                        <p:cTn id="23" dur="770" decel="100000"/>
                                        <p:tgtEl>
                                          <p:spTgt spid="4">
                                            <p:graphicEl>
                                              <a:dgm id="{FEE7377B-8462-43EC-99BA-A69D4850DF9F}"/>
                                            </p:graphicEl>
                                          </p:spTgt>
                                        </p:tgtEl>
                                      </p:cBhvr>
                                      <p:from x="10000" y="10000"/>
                                      <p:to x="200000" y="450000"/>
                                    </p:animScale>
                                    <p:animScale>
                                      <p:cBhvr>
                                        <p:cTn id="24" dur="1230" accel="100000" fill="hold">
                                          <p:stCondLst>
                                            <p:cond delay="770"/>
                                          </p:stCondLst>
                                        </p:cTn>
                                        <p:tgtEl>
                                          <p:spTgt spid="4">
                                            <p:graphicEl>
                                              <a:dgm id="{FEE7377B-8462-43EC-99BA-A69D4850DF9F}"/>
                                            </p:graphicEl>
                                          </p:spTgt>
                                        </p:tgtEl>
                                      </p:cBhvr>
                                      <p:from x="200000" y="450000"/>
                                      <p:to x="100000" y="100000"/>
                                    </p:animScale>
                                    <p:set>
                                      <p:cBhvr>
                                        <p:cTn id="25" dur="770" fill="hold"/>
                                        <p:tgtEl>
                                          <p:spTgt spid="4">
                                            <p:graphicEl>
                                              <a:dgm id="{FEE7377B-8462-43EC-99BA-A69D4850DF9F}"/>
                                            </p:graphicEl>
                                          </p:spTgt>
                                        </p:tgtEl>
                                        <p:attrNameLst>
                                          <p:attrName>ppt_x</p:attrName>
                                        </p:attrNameLst>
                                      </p:cBhvr>
                                      <p:to>
                                        <p:strVal val="(0.5)"/>
                                      </p:to>
                                    </p:set>
                                    <p:anim from="(0.5)" to="(#ppt_x)" calcmode="lin" valueType="num">
                                      <p:cBhvr>
                                        <p:cTn id="26" dur="1230" accel="100000" fill="hold">
                                          <p:stCondLst>
                                            <p:cond delay="770"/>
                                          </p:stCondLst>
                                        </p:cTn>
                                        <p:tgtEl>
                                          <p:spTgt spid="4">
                                            <p:graphicEl>
                                              <a:dgm id="{FEE7377B-8462-43EC-99BA-A69D4850DF9F}"/>
                                            </p:graphicEl>
                                          </p:spTgt>
                                        </p:tgtEl>
                                        <p:attrNameLst>
                                          <p:attrName>ppt_x</p:attrName>
                                        </p:attrNameLst>
                                      </p:cBhvr>
                                    </p:anim>
                                    <p:set>
                                      <p:cBhvr>
                                        <p:cTn id="27" dur="770" fill="hold"/>
                                        <p:tgtEl>
                                          <p:spTgt spid="4">
                                            <p:graphicEl>
                                              <a:dgm id="{FEE7377B-8462-43EC-99BA-A69D4850DF9F}"/>
                                            </p:graphicEl>
                                          </p:spTgt>
                                        </p:tgtEl>
                                        <p:attrNameLst>
                                          <p:attrName>ppt_y</p:attrName>
                                        </p:attrNameLst>
                                      </p:cBhvr>
                                      <p:to>
                                        <p:strVal val="(#ppt_y+0.4)"/>
                                      </p:to>
                                    </p:set>
                                    <p:anim from="(#ppt_y+0.4)" to="(#ppt_y)" calcmode="lin" valueType="num">
                                      <p:cBhvr>
                                        <p:cTn id="28" dur="1230" accel="100000" fill="hold">
                                          <p:stCondLst>
                                            <p:cond delay="770"/>
                                          </p:stCondLst>
                                        </p:cTn>
                                        <p:tgtEl>
                                          <p:spTgt spid="4">
                                            <p:graphicEl>
                                              <a:dgm id="{FEE7377B-8462-43EC-99BA-A69D4850DF9F}"/>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بال در جستجوی مدل‌های دقیق‌تر </a:t>
            </a:r>
            <a:endParaRPr lang="en-US" dirty="0"/>
          </a:p>
        </p:txBody>
      </p:sp>
      <p:sp>
        <p:nvSpPr>
          <p:cNvPr id="3" name="Content Placeholder 2"/>
          <p:cNvSpPr>
            <a:spLocks noGrp="1"/>
          </p:cNvSpPr>
          <p:nvPr>
            <p:ph idx="1"/>
          </p:nvPr>
        </p:nvSpPr>
        <p:spPr>
          <a:xfrm>
            <a:off x="762000" y="1524000"/>
            <a:ext cx="7772400" cy="3832225"/>
          </a:xfrm>
        </p:spPr>
        <p:style>
          <a:lnRef idx="1">
            <a:schemeClr val="accent4"/>
          </a:lnRef>
          <a:fillRef idx="2">
            <a:schemeClr val="accent4"/>
          </a:fillRef>
          <a:effectRef idx="1">
            <a:schemeClr val="accent4"/>
          </a:effectRef>
          <a:fontRef idx="minor">
            <a:schemeClr val="dk1"/>
          </a:fontRef>
        </p:style>
        <p:txBody>
          <a:bodyPr/>
          <a:lstStyle/>
          <a:p>
            <a:pPr algn="justLow">
              <a:buFont typeface="Wingdings" pitchFamily="2" charset="2"/>
              <a:buChar char="ü"/>
            </a:pPr>
            <a:endParaRPr lang="fa-IR" dirty="0" smtClean="0"/>
          </a:p>
          <a:p>
            <a:pPr algn="justLow">
              <a:buFont typeface="Wingdings" pitchFamily="2" charset="2"/>
              <a:buChar char="ü"/>
            </a:pPr>
            <a:r>
              <a:rPr lang="fa-IR" dirty="0" smtClean="0"/>
              <a:t>بال به‌دنبال تدوین رویکردهایی است که با دقت بیشتری سرمایۀ ریسک اعتباری را تعیین می‌کند.</a:t>
            </a:r>
          </a:p>
          <a:p>
            <a:pPr algn="justLow">
              <a:buFont typeface="Wingdings" pitchFamily="2" charset="2"/>
              <a:buChar char="ü"/>
            </a:pPr>
            <a:r>
              <a:rPr lang="fa-IR" dirty="0" smtClean="0"/>
              <a:t>محاسبۀ دقیق‌تر سرمایۀ ریسک اعتباری مستلزم استفاده از مدل‌های پیش‌رفته‌تر است.</a:t>
            </a:r>
            <a:endParaRPr lang="en-US" dirty="0" smtClean="0"/>
          </a:p>
          <a:p>
            <a:pPr algn="justLow">
              <a:buFont typeface="Wingdings" pitchFamily="2" charset="2"/>
              <a:buChar char="ü"/>
            </a:pPr>
            <a:r>
              <a:rPr lang="fa-IR" dirty="0" smtClean="0"/>
              <a:t>کمیتۀ بال از مدل‌هایی که توسط بانک‌ها توسعه می‌یابد (مدل‌های داخلی) استقبال می‌کند.</a:t>
            </a:r>
          </a:p>
          <a:p>
            <a:pPr algn="justLow">
              <a:buFont typeface="Wingdings" pitchFamily="2" charset="2"/>
              <a:buChar char="ü"/>
            </a:pPr>
            <a:r>
              <a:rPr lang="fa-IR" dirty="0" smtClean="0"/>
              <a:t>هرچه دقت مدل‌ها افزایش می‌یابد، سرمایۀ قانونی به سرمایۀ اقتصادی نزدیک می‌شود.</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نقش کمیتۀ بال در بحران 2007</a:t>
            </a:r>
            <a:endParaRPr lang="fa-IR" dirty="0"/>
          </a:p>
        </p:txBody>
      </p:sp>
      <p:graphicFrame>
        <p:nvGraphicFramePr>
          <p:cNvPr id="11" name="Content Placeholder 10"/>
          <p:cNvGraphicFramePr>
            <a:graphicFrameLocks noGrp="1"/>
          </p:cNvGraphicFramePr>
          <p:nvPr>
            <p:ph idx="1"/>
          </p:nvPr>
        </p:nvGraphicFramePr>
        <p:xfrm>
          <a:off x="502920" y="1368552"/>
          <a:ext cx="8183880" cy="4879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نقش مالی در توسعۀ ریاضیات و </a:t>
            </a:r>
            <a:r>
              <a:rPr lang="fa-IR" dirty="0" smtClean="0"/>
              <a:t>آمار</a:t>
            </a:r>
            <a:endParaRPr lang="en-US" dirty="0"/>
          </a:p>
        </p:txBody>
      </p:sp>
      <p:graphicFrame>
        <p:nvGraphicFramePr>
          <p:cNvPr id="4" name="Content Placeholder 3"/>
          <p:cNvGraphicFramePr>
            <a:graphicFrameLocks noGrp="1"/>
          </p:cNvGraphicFramePr>
          <p:nvPr>
            <p:ph idx="1"/>
          </p:nvPr>
        </p:nvGraphicFramePr>
        <p:xfrm>
          <a:off x="685800" y="12477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Plain">
              <a:avLst/>
            </a:prstTxWarp>
          </a:bodyPr>
          <a:lstStyle/>
          <a:p>
            <a:pPr algn="ctr">
              <a:spcBef>
                <a:spcPct val="20000"/>
              </a:spcBef>
              <a:buClr>
                <a:srgbClr val="E7C000"/>
              </a:buClr>
            </a:pPr>
            <a:r>
              <a:rPr lang="fa-IR" sz="3200" b="1" dirty="0" smtClean="0">
                <a:ln/>
                <a:solidFill>
                  <a:schemeClr val="accent3"/>
                </a:solidFill>
                <a:latin typeface="+mn-lt"/>
                <a:ea typeface="+mn-ea"/>
                <a:cs typeface="B Elm" pitchFamily="2" charset="-78"/>
              </a:rPr>
              <a:t>مدل قیمت‌گذاری مشتقه</a:t>
            </a:r>
            <a:br>
              <a:rPr lang="fa-IR" sz="3200" b="1" dirty="0" smtClean="0">
                <a:ln/>
                <a:solidFill>
                  <a:schemeClr val="accent3"/>
                </a:solidFill>
                <a:latin typeface="+mn-lt"/>
                <a:ea typeface="+mn-ea"/>
                <a:cs typeface="B Elm" pitchFamily="2" charset="-78"/>
              </a:rPr>
            </a:br>
            <a:r>
              <a:rPr lang="fa-IR" sz="3200" b="1" dirty="0" smtClean="0">
                <a:ln/>
                <a:solidFill>
                  <a:schemeClr val="accent3"/>
                </a:solidFill>
                <a:latin typeface="+mn-lt"/>
                <a:ea typeface="+mn-ea"/>
                <a:cs typeface="B Elm" pitchFamily="2" charset="-78"/>
              </a:rPr>
              <a:t>بلک، شولز و مرتن</a:t>
            </a:r>
            <a:endParaRPr lang="en-US" sz="3200" b="1" dirty="0" smtClean="0">
              <a:ln/>
              <a:solidFill>
                <a:schemeClr val="accent3"/>
              </a:solidFill>
              <a:latin typeface="+mn-lt"/>
              <a:ea typeface="+mn-ea"/>
              <a:cs typeface="B Elm" pitchFamily="2" charset="-78"/>
            </a:endParaRPr>
          </a:p>
        </p:txBody>
      </p:sp>
      <p:sp>
        <p:nvSpPr>
          <p:cNvPr id="4" name="Rectangle 3"/>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fa-IR" dirty="0" smtClean="0"/>
              <a:t/>
            </a:r>
            <a:br>
              <a:rPr lang="fa-IR" dirty="0" smtClean="0"/>
            </a:br>
            <a:r>
              <a:rPr lang="fa-IR" dirty="0"/>
              <a:t/>
            </a:r>
            <a:br>
              <a:rPr lang="fa-IR" dirty="0"/>
            </a:br>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تکامل مدل </a:t>
            </a:r>
            <a:endParaRPr lang="en-US" dirty="0"/>
          </a:p>
        </p:txBody>
      </p:sp>
      <p:graphicFrame>
        <p:nvGraphicFramePr>
          <p:cNvPr id="4" name="Content Placeholder 3"/>
          <p:cNvGraphicFramePr>
            <a:graphicFrameLocks noGrp="1"/>
          </p:cNvGraphicFramePr>
          <p:nvPr>
            <p:ph idx="1"/>
          </p:nvPr>
        </p:nvGraphicFramePr>
        <p:xfrm>
          <a:off x="685800" y="1219200"/>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400" b="1" dirty="0" smtClean="0">
                <a:ln/>
                <a:solidFill>
                  <a:schemeClr val="accent3"/>
                </a:solidFill>
                <a:cs typeface="B Titr" pitchFamily="2" charset="-78"/>
              </a:rPr>
              <a:t>با تشکر</a:t>
            </a:r>
            <a:endParaRPr lang="en-US" sz="4400" b="1" dirty="0">
              <a:ln/>
              <a:solidFill>
                <a:schemeClr val="accent3"/>
              </a:solidFill>
              <a:cs typeface="B Titr" pitchFamily="2" charset="-78"/>
            </a:endParaRPr>
          </a:p>
        </p:txBody>
      </p:sp>
      <p:sp>
        <p:nvSpPr>
          <p:cNvPr id="3" name="Subtitle 2"/>
          <p:cNvSpPr>
            <a:spLocks noGrp="1"/>
          </p:cNvSpPr>
          <p:nvPr>
            <p:ph type="subTitle" idx="1"/>
          </p:nvPr>
        </p:nvSpPr>
        <p:spPr/>
        <p:txBody>
          <a:bodyPr/>
          <a:lstStyle/>
          <a:p>
            <a:endParaRPr lang="en-US" dirty="0"/>
          </a:p>
        </p:txBody>
      </p:sp>
      <p:sp>
        <p:nvSpPr>
          <p:cNvPr id="4" name="Rectangle 3"/>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ریسک در مؤسسات مالی</a:t>
            </a:r>
            <a:endParaRPr lang="fa-IR" dirty="0"/>
          </a:p>
        </p:txBody>
      </p:sp>
      <p:sp>
        <p:nvSpPr>
          <p:cNvPr id="6" name="Freeform 5"/>
          <p:cNvSpPr/>
          <p:nvPr/>
        </p:nvSpPr>
        <p:spPr>
          <a:xfrm>
            <a:off x="502920" y="2102040"/>
            <a:ext cx="8183880" cy="3641400"/>
          </a:xfrm>
          <a:custGeom>
            <a:avLst/>
            <a:gdLst>
              <a:gd name="connsiteX0" fmla="*/ 0 w 8183880"/>
              <a:gd name="connsiteY0" fmla="*/ 0 h 3641400"/>
              <a:gd name="connsiteX1" fmla="*/ 8183880 w 8183880"/>
              <a:gd name="connsiteY1" fmla="*/ 0 h 3641400"/>
              <a:gd name="connsiteX2" fmla="*/ 8183880 w 8183880"/>
              <a:gd name="connsiteY2" fmla="*/ 3641400 h 3641400"/>
              <a:gd name="connsiteX3" fmla="*/ 0 w 8183880"/>
              <a:gd name="connsiteY3" fmla="*/ 3641400 h 3641400"/>
              <a:gd name="connsiteX4" fmla="*/ 0 w 8183880"/>
              <a:gd name="connsiteY4" fmla="*/ 0 h 36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880" h="3641400">
                <a:moveTo>
                  <a:pt x="0" y="0"/>
                </a:moveTo>
                <a:lnTo>
                  <a:pt x="8183880" y="0"/>
                </a:lnTo>
                <a:lnTo>
                  <a:pt x="8183880" y="3641400"/>
                </a:lnTo>
                <a:lnTo>
                  <a:pt x="0" y="3641400"/>
                </a:lnTo>
                <a:lnTo>
                  <a:pt x="0" y="0"/>
                </a:lnTo>
                <a:close/>
              </a:path>
            </a:pathLst>
          </a:custGeom>
          <a:scene3d>
            <a:camera prst="orthographicFront"/>
            <a:lightRig rig="flat" dir="t"/>
          </a:scene3d>
          <a:sp3d z="190500"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5160" tIns="708152" rIns="635160" bIns="241808" numCol="1" spcCol="1270" anchor="t" anchorCtr="0">
            <a:noAutofit/>
          </a:bodyPr>
          <a:lstStyle/>
          <a:p>
            <a:pPr marL="285750" lvl="1" indent="-285750" algn="r" defTabSz="1511300" rtl="1">
              <a:lnSpc>
                <a:spcPct val="90000"/>
              </a:lnSpc>
              <a:spcBef>
                <a:spcPct val="0"/>
              </a:spcBef>
              <a:spcAft>
                <a:spcPct val="15000"/>
              </a:spcAft>
              <a:buFontTx/>
              <a:buChar char="••"/>
            </a:pPr>
            <a:r>
              <a:rPr lang="fa-IR" sz="3400" dirty="0" smtClean="0">
                <a:cs typeface="B Elm" pitchFamily="2" charset="-78"/>
              </a:rPr>
              <a:t>دانش اقتصاد</a:t>
            </a:r>
            <a:endParaRPr lang="fa-IR" sz="3400" kern="1200" dirty="0" smtClean="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مالی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آمار</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ریاضی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فناوری اطلاعات</a:t>
            </a:r>
            <a:endParaRPr lang="fa-IR" sz="3400" kern="1200" dirty="0">
              <a:cs typeface="B Elm" pitchFamily="2" charset="-78"/>
            </a:endParaRPr>
          </a:p>
        </p:txBody>
      </p:sp>
      <p:sp>
        <p:nvSpPr>
          <p:cNvPr id="7" name="Freeform 6"/>
          <p:cNvSpPr/>
          <p:nvPr/>
        </p:nvSpPr>
        <p:spPr>
          <a:xfrm>
            <a:off x="912114" y="1600200"/>
            <a:ext cx="5728716" cy="1003680"/>
          </a:xfrm>
          <a:custGeom>
            <a:avLst/>
            <a:gdLst>
              <a:gd name="connsiteX0" fmla="*/ 0 w 5728716"/>
              <a:gd name="connsiteY0" fmla="*/ 167283 h 1003680"/>
              <a:gd name="connsiteX1" fmla="*/ 48996 w 5728716"/>
              <a:gd name="connsiteY1" fmla="*/ 48996 h 1003680"/>
              <a:gd name="connsiteX2" fmla="*/ 167283 w 5728716"/>
              <a:gd name="connsiteY2" fmla="*/ 0 h 1003680"/>
              <a:gd name="connsiteX3" fmla="*/ 5561433 w 5728716"/>
              <a:gd name="connsiteY3" fmla="*/ 0 h 1003680"/>
              <a:gd name="connsiteX4" fmla="*/ 5679720 w 5728716"/>
              <a:gd name="connsiteY4" fmla="*/ 48996 h 1003680"/>
              <a:gd name="connsiteX5" fmla="*/ 5728716 w 5728716"/>
              <a:gd name="connsiteY5" fmla="*/ 167283 h 1003680"/>
              <a:gd name="connsiteX6" fmla="*/ 5728716 w 5728716"/>
              <a:gd name="connsiteY6" fmla="*/ 836397 h 1003680"/>
              <a:gd name="connsiteX7" fmla="*/ 5679720 w 5728716"/>
              <a:gd name="connsiteY7" fmla="*/ 954684 h 1003680"/>
              <a:gd name="connsiteX8" fmla="*/ 5561433 w 5728716"/>
              <a:gd name="connsiteY8" fmla="*/ 1003680 h 1003680"/>
              <a:gd name="connsiteX9" fmla="*/ 167283 w 5728716"/>
              <a:gd name="connsiteY9" fmla="*/ 1003680 h 1003680"/>
              <a:gd name="connsiteX10" fmla="*/ 48996 w 5728716"/>
              <a:gd name="connsiteY10" fmla="*/ 954684 h 1003680"/>
              <a:gd name="connsiteX11" fmla="*/ 0 w 5728716"/>
              <a:gd name="connsiteY11" fmla="*/ 836397 h 1003680"/>
              <a:gd name="connsiteX12" fmla="*/ 0 w 5728716"/>
              <a:gd name="connsiteY12" fmla="*/ 167283 h 100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1003680">
                <a:moveTo>
                  <a:pt x="0" y="167283"/>
                </a:moveTo>
                <a:cubicBezTo>
                  <a:pt x="0" y="122917"/>
                  <a:pt x="17625" y="80368"/>
                  <a:pt x="48996" y="48996"/>
                </a:cubicBezTo>
                <a:cubicBezTo>
                  <a:pt x="80368" y="17624"/>
                  <a:pt x="122917" y="0"/>
                  <a:pt x="167283" y="0"/>
                </a:cubicBezTo>
                <a:lnTo>
                  <a:pt x="5561433" y="0"/>
                </a:lnTo>
                <a:cubicBezTo>
                  <a:pt x="5605799" y="0"/>
                  <a:pt x="5648348" y="17625"/>
                  <a:pt x="5679720" y="48996"/>
                </a:cubicBezTo>
                <a:cubicBezTo>
                  <a:pt x="5711092" y="80368"/>
                  <a:pt x="5728716" y="122917"/>
                  <a:pt x="5728716" y="167283"/>
                </a:cubicBezTo>
                <a:lnTo>
                  <a:pt x="5728716" y="836397"/>
                </a:lnTo>
                <a:cubicBezTo>
                  <a:pt x="5728716" y="880763"/>
                  <a:pt x="5711092" y="923312"/>
                  <a:pt x="5679720" y="954684"/>
                </a:cubicBezTo>
                <a:cubicBezTo>
                  <a:pt x="5648348" y="986056"/>
                  <a:pt x="5605799" y="1003680"/>
                  <a:pt x="5561433" y="1003680"/>
                </a:cubicBezTo>
                <a:lnTo>
                  <a:pt x="167283" y="1003680"/>
                </a:lnTo>
                <a:cubicBezTo>
                  <a:pt x="122917" y="1003680"/>
                  <a:pt x="80368" y="986056"/>
                  <a:pt x="48996" y="954684"/>
                </a:cubicBezTo>
                <a:cubicBezTo>
                  <a:pt x="17624" y="923312"/>
                  <a:pt x="0" y="880763"/>
                  <a:pt x="0" y="836397"/>
                </a:cubicBezTo>
                <a:lnTo>
                  <a:pt x="0" y="16728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65528" tIns="48996" rIns="265528" bIns="48996"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مسأله‌ای بین‌رشته‌ای</a:t>
            </a:r>
            <a:endParaRPr lang="fa-IR" sz="3400" kern="1200"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iterate type="wd">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506006"/>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600" dirty="0" smtClean="0"/>
              <a:t/>
            </a:r>
            <a:br>
              <a:rPr lang="en-US" sz="6600" dirty="0" smtClean="0"/>
            </a:br>
            <a:r>
              <a:rPr lang="fa-IR" sz="6600" b="1" dirty="0" smtClean="0">
                <a:ln/>
                <a:solidFill>
                  <a:schemeClr val="accent3"/>
                </a:solidFill>
                <a:latin typeface="Arial" pitchFamily="34" charset="0"/>
                <a:cs typeface="B Zar" pitchFamily="2" charset="-78"/>
              </a:rPr>
              <a:t/>
            </a:r>
            <a:br>
              <a:rPr lang="fa-IR" sz="6600" b="1" dirty="0" smtClean="0">
                <a:ln/>
                <a:solidFill>
                  <a:schemeClr val="accent3"/>
                </a:solidFill>
                <a:latin typeface="Arial" pitchFamily="34" charset="0"/>
                <a:cs typeface="B Zar" pitchFamily="2" charset="-78"/>
              </a:rPr>
            </a:br>
            <a:r>
              <a:rPr lang="fa-IR" sz="6600" b="1" dirty="0" smtClean="0">
                <a:ln/>
                <a:solidFill>
                  <a:schemeClr val="accent3"/>
                </a:solidFill>
                <a:latin typeface="Arial" pitchFamily="34" charset="0"/>
                <a:cs typeface="B Zar" pitchFamily="2" charset="-78"/>
              </a:rPr>
              <a:t>برندگان نوبل اقتصاد</a:t>
            </a:r>
            <a:r>
              <a:rPr lang="en-US" sz="6600" b="1" dirty="0" smtClean="0">
                <a:ln/>
                <a:solidFill>
                  <a:schemeClr val="accent3"/>
                </a:solidFill>
                <a:latin typeface="Arial" pitchFamily="34" charset="0"/>
                <a:cs typeface="B Zar" pitchFamily="2" charset="-78"/>
              </a:rPr>
              <a:t/>
            </a:r>
            <a:br>
              <a:rPr lang="en-US" sz="6600" b="1" dirty="0" smtClean="0">
                <a:ln/>
                <a:solidFill>
                  <a:schemeClr val="accent3"/>
                </a:solidFill>
                <a:latin typeface="Arial" pitchFamily="34" charset="0"/>
                <a:cs typeface="B Zar" pitchFamily="2" charset="-78"/>
              </a:rPr>
            </a:br>
            <a:r>
              <a:rPr lang="en-US" sz="6600" b="1" dirty="0" smtClean="0">
                <a:ln/>
                <a:solidFill>
                  <a:schemeClr val="accent3"/>
                </a:solidFill>
                <a:latin typeface="Arial" pitchFamily="34" charset="0"/>
                <a:cs typeface="B Zar" pitchFamily="2" charset="-78"/>
              </a:rPr>
              <a:t/>
            </a:r>
            <a:br>
              <a:rPr lang="en-US" sz="6600" b="1" dirty="0" smtClean="0">
                <a:ln/>
                <a:solidFill>
                  <a:schemeClr val="accent3"/>
                </a:solidFill>
                <a:latin typeface="Arial" pitchFamily="34" charset="0"/>
                <a:cs typeface="B Zar" pitchFamily="2" charset="-78"/>
              </a:rPr>
            </a:br>
            <a:endParaRPr lang="fa-IR" sz="6600" b="1" dirty="0">
              <a:ln/>
              <a:solidFill>
                <a:schemeClr val="accent3"/>
              </a:solidFill>
              <a:latin typeface="Arial" pitchFamily="34" charset="0"/>
              <a:cs typeface="B Zar" pitchFamily="2" charset="-78"/>
            </a:endParaRPr>
          </a:p>
        </p:txBody>
      </p:sp>
      <p:sp>
        <p:nvSpPr>
          <p:cNvPr id="4" name="TextBox 3"/>
          <p:cNvSpPr txBox="1"/>
          <p:nvPr/>
        </p:nvSpPr>
        <p:spPr>
          <a:xfrm>
            <a:off x="2895600" y="5253335"/>
            <a:ext cx="5966200" cy="1569660"/>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آنان بر دوش غول پیکرانند.</a:t>
            </a:r>
          </a:p>
          <a:p>
            <a:r>
              <a:rPr lang="fa-IR"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اسحاق نیوتون</a:t>
            </a:r>
            <a:endPar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a:p>
            <a:r>
              <a:rPr lang="fa-IR"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 </a:t>
            </a:r>
          </a:p>
        </p:txBody>
      </p:sp>
      <p:sp>
        <p:nvSpPr>
          <p:cNvPr id="6" name="Rectangle 5"/>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فرانکو مودیلیانی و مرتون میلر (1985 )</a:t>
            </a:r>
            <a:endParaRPr lang="en-US" dirty="0"/>
          </a:p>
        </p:txBody>
      </p:sp>
      <p:graphicFrame>
        <p:nvGraphicFramePr>
          <p:cNvPr id="5" name="Content Placeholder 4"/>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p:nvPr/>
        </p:nvSpPr>
        <p:spPr>
          <a:xfrm>
            <a:off x="1066800" y="3657600"/>
            <a:ext cx="1676400" cy="2133600"/>
          </a:xfrm>
          <a:prstGeom prst="roundRect">
            <a:avLst>
              <a:gd name="adj" fmla="val 10000"/>
            </a:avLst>
          </a:prstGeom>
          <a:blipFill rotWithShape="0">
            <a:blip r:embed="rId8"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14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4019" name="Object 3"/>
          <p:cNvGraphicFramePr>
            <a:graphicFrameLocks noChangeAspect="1"/>
          </p:cNvGraphicFramePr>
          <p:nvPr/>
        </p:nvGraphicFramePr>
        <p:xfrm>
          <a:off x="3352800" y="3200400"/>
          <a:ext cx="3684181" cy="838200"/>
        </p:xfrm>
        <a:graphic>
          <a:graphicData uri="http://schemas.openxmlformats.org/presentationml/2006/ole">
            <p:oleObj spid="_x0000_s214019" name="Equation" r:id="rId9" imgW="1802618" imgH="406224" progId="Equation.3">
              <p:embed/>
            </p:oleObj>
          </a:graphicData>
        </a:graphic>
      </p:graphicFrame>
      <p:sp>
        <p:nvSpPr>
          <p:cNvPr id="2140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4021" name="Object 5"/>
          <p:cNvGraphicFramePr>
            <a:graphicFrameLocks noChangeAspect="1"/>
          </p:cNvGraphicFramePr>
          <p:nvPr/>
        </p:nvGraphicFramePr>
        <p:xfrm>
          <a:off x="3385457" y="4953000"/>
          <a:ext cx="3548743" cy="457200"/>
        </p:xfrm>
        <a:graphic>
          <a:graphicData uri="http://schemas.openxmlformats.org/presentationml/2006/ole">
            <p:oleObj spid="_x0000_s214021" name="Equation" r:id="rId10" imgW="1548728" imgH="203112" progId="Equation.3">
              <p:embed/>
            </p:oleObj>
          </a:graphicData>
        </a:graphic>
      </p:graphicFrame>
      <p:sp>
        <p:nvSpPr>
          <p:cNvPr id="214023" name="Rectangle 7"/>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3" presetClass="entr" presetSubtype="16" fill="hold" grpId="1"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214019"/>
                                        </p:tgtEl>
                                        <p:attrNameLst>
                                          <p:attrName>style.visibility</p:attrName>
                                        </p:attrNameLst>
                                      </p:cBhvr>
                                      <p:to>
                                        <p:strVal val="visible"/>
                                      </p:to>
                                    </p:set>
                                    <p:animEffect transition="in" filter="fade">
                                      <p:cBhvr>
                                        <p:cTn id="21" dur="1000"/>
                                        <p:tgtEl>
                                          <p:spTgt spid="214019"/>
                                        </p:tgtEl>
                                      </p:cBhvr>
                                    </p:animEffect>
                                    <p:anim calcmode="lin" valueType="num">
                                      <p:cBhvr>
                                        <p:cTn id="22" dur="1000" fill="hold"/>
                                        <p:tgtEl>
                                          <p:spTgt spid="214019"/>
                                        </p:tgtEl>
                                        <p:attrNameLst>
                                          <p:attrName>ppt_x</p:attrName>
                                        </p:attrNameLst>
                                      </p:cBhvr>
                                      <p:tavLst>
                                        <p:tav tm="0">
                                          <p:val>
                                            <p:strVal val="#ppt_x"/>
                                          </p:val>
                                        </p:tav>
                                        <p:tav tm="100000">
                                          <p:val>
                                            <p:strVal val="#ppt_x"/>
                                          </p:val>
                                        </p:tav>
                                      </p:tavLst>
                                    </p:anim>
                                    <p:anim calcmode="lin" valueType="num">
                                      <p:cBhvr>
                                        <p:cTn id="23" dur="1000" fill="hold"/>
                                        <p:tgtEl>
                                          <p:spTgt spid="21401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14021"/>
                                        </p:tgtEl>
                                        <p:attrNameLst>
                                          <p:attrName>style.visibility</p:attrName>
                                        </p:attrNameLst>
                                      </p:cBhvr>
                                      <p:to>
                                        <p:strVal val="visible"/>
                                      </p:to>
                                    </p:set>
                                    <p:animEffect transition="in" filter="fade">
                                      <p:cBhvr>
                                        <p:cTn id="26" dur="1000"/>
                                        <p:tgtEl>
                                          <p:spTgt spid="214021"/>
                                        </p:tgtEl>
                                      </p:cBhvr>
                                    </p:animEffect>
                                    <p:anim calcmode="lin" valueType="num">
                                      <p:cBhvr>
                                        <p:cTn id="27" dur="1000" fill="hold"/>
                                        <p:tgtEl>
                                          <p:spTgt spid="214021"/>
                                        </p:tgtEl>
                                        <p:attrNameLst>
                                          <p:attrName>ppt_x</p:attrName>
                                        </p:attrNameLst>
                                      </p:cBhvr>
                                      <p:tavLst>
                                        <p:tav tm="0">
                                          <p:val>
                                            <p:strVal val="#ppt_x"/>
                                          </p:val>
                                        </p:tav>
                                        <p:tav tm="100000">
                                          <p:val>
                                            <p:strVal val="#ppt_x"/>
                                          </p:val>
                                        </p:tav>
                                      </p:tavLst>
                                    </p:anim>
                                    <p:anim calcmode="lin" valueType="num">
                                      <p:cBhvr>
                                        <p:cTn id="28" dur="1000" fill="hold"/>
                                        <p:tgtEl>
                                          <p:spTgt spid="2140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هری </a:t>
            </a:r>
            <a:r>
              <a:rPr lang="fa-IR" dirty="0" smtClean="0"/>
              <a:t>مارکویتز (1990)</a:t>
            </a:r>
            <a:endParaRPr lang="en-US" dirty="0"/>
          </a:p>
        </p:txBody>
      </p:sp>
      <p:graphicFrame>
        <p:nvGraphicFramePr>
          <p:cNvPr id="16" name="Content Placeholder 1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7" name="Rectangle 7"/>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8" name="Object 8"/>
          <p:cNvGraphicFramePr>
            <a:graphicFrameLocks noChangeAspect="1"/>
          </p:cNvGraphicFramePr>
          <p:nvPr/>
        </p:nvGraphicFramePr>
        <p:xfrm>
          <a:off x="3286125" y="2362200"/>
          <a:ext cx="5084763" cy="2887663"/>
        </p:xfrm>
        <a:graphic>
          <a:graphicData uri="http://schemas.openxmlformats.org/presentationml/2006/ole">
            <p:oleObj spid="_x0000_s30728" name="Equation" r:id="rId8" imgW="3035160" imgH="1726920" progId="Equation.3">
              <p:embed/>
            </p:oleObj>
          </a:graphicData>
        </a:graphic>
      </p:graphicFrame>
      <p:sp>
        <p:nvSpPr>
          <p:cNvPr id="30730" name="Rectangle 10"/>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30728"/>
                                        </p:tgtEl>
                                        <p:attrNameLst>
                                          <p:attrName>style.visibility</p:attrName>
                                        </p:attrNameLst>
                                      </p:cBhvr>
                                      <p:to>
                                        <p:strVal val="visible"/>
                                      </p:to>
                                    </p:set>
                                    <p:anim calcmode="lin" valueType="num">
                                      <p:cBhvr>
                                        <p:cTn id="13" dur="500" fill="hold"/>
                                        <p:tgtEl>
                                          <p:spTgt spid="30728"/>
                                        </p:tgtEl>
                                        <p:attrNameLst>
                                          <p:attrName>ppt_w</p:attrName>
                                        </p:attrNameLst>
                                      </p:cBhvr>
                                      <p:tavLst>
                                        <p:tav tm="0">
                                          <p:val>
                                            <p:fltVal val="0"/>
                                          </p:val>
                                        </p:tav>
                                        <p:tav tm="100000">
                                          <p:val>
                                            <p:strVal val="#ppt_w"/>
                                          </p:val>
                                        </p:tav>
                                      </p:tavLst>
                                    </p:anim>
                                    <p:anim calcmode="lin" valueType="num">
                                      <p:cBhvr>
                                        <p:cTn id="14" dur="500" fill="hold"/>
                                        <p:tgtEl>
                                          <p:spTgt spid="307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ویلیام شارپ (1990)</a:t>
            </a:r>
            <a:endParaRPr lang="en-US" dirty="0"/>
          </a:p>
        </p:txBody>
      </p:sp>
      <p:graphicFrame>
        <p:nvGraphicFramePr>
          <p:cNvPr id="7" name="Content Placeholder 6"/>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09" name="Object 1"/>
          <p:cNvGraphicFramePr>
            <a:graphicFrameLocks noChangeAspect="1"/>
          </p:cNvGraphicFramePr>
          <p:nvPr/>
        </p:nvGraphicFramePr>
        <p:xfrm>
          <a:off x="3276600" y="3276600"/>
          <a:ext cx="4664982" cy="809625"/>
        </p:xfrm>
        <a:graphic>
          <a:graphicData uri="http://schemas.openxmlformats.org/presentationml/2006/ole">
            <p:oleObj spid="_x0000_s119809" name="Equation" r:id="rId8" imgW="1155700" imgH="203200" progId="Equation.3">
              <p:embed/>
            </p:oleObj>
          </a:graphicData>
        </a:graphic>
      </p:graphicFrame>
      <p:sp>
        <p:nvSpPr>
          <p:cNvPr id="119811" name="Rectangle 3"/>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119809"/>
                                        </p:tgtEl>
                                        <p:attrNameLst>
                                          <p:attrName>style.visibility</p:attrName>
                                        </p:attrNameLst>
                                      </p:cBhvr>
                                      <p:to>
                                        <p:strVal val="visible"/>
                                      </p:to>
                                    </p:set>
                                    <p:anim calcmode="lin" valueType="num">
                                      <p:cBhvr>
                                        <p:cTn id="12" dur="500" fill="hold"/>
                                        <p:tgtEl>
                                          <p:spTgt spid="119809"/>
                                        </p:tgtEl>
                                        <p:attrNameLst>
                                          <p:attrName>ppt_w</p:attrName>
                                        </p:attrNameLst>
                                      </p:cBhvr>
                                      <p:tavLst>
                                        <p:tav tm="0">
                                          <p:val>
                                            <p:fltVal val="0"/>
                                          </p:val>
                                        </p:tav>
                                        <p:tav tm="100000">
                                          <p:val>
                                            <p:strVal val="#ppt_w"/>
                                          </p:val>
                                        </p:tav>
                                      </p:tavLst>
                                    </p:anim>
                                    <p:anim calcmode="lin" valueType="num">
                                      <p:cBhvr>
                                        <p:cTn id="13" dur="500" fill="hold"/>
                                        <p:tgtEl>
                                          <p:spTgt spid="1198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مایرون شولز (1997)</a:t>
            </a:r>
            <a:endParaRPr lang="en-US" dirty="0"/>
          </a:p>
        </p:txBody>
      </p:sp>
      <p:graphicFrame>
        <p:nvGraphicFramePr>
          <p:cNvPr id="6" name="Content Placeholder 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9505" name="Picture 1"/>
          <p:cNvPicPr>
            <a:picLocks noChangeAspect="1" noChangeArrowheads="1"/>
          </p:cNvPicPr>
          <p:nvPr/>
        </p:nvPicPr>
        <p:blipFill>
          <a:blip r:embed="rId7" cstate="print"/>
          <a:srcRect/>
          <a:stretch>
            <a:fillRect/>
          </a:stretch>
        </p:blipFill>
        <p:spPr bwMode="auto">
          <a:xfrm>
            <a:off x="3429000" y="2209800"/>
            <a:ext cx="4079790" cy="1066800"/>
          </a:xfrm>
          <a:prstGeom prst="rect">
            <a:avLst/>
          </a:prstGeom>
          <a:noFill/>
          <a:ln w="9525">
            <a:noFill/>
            <a:miter lim="800000"/>
            <a:headEnd/>
            <a:tailEnd/>
          </a:ln>
        </p:spPr>
      </p:pic>
      <p:pic>
        <p:nvPicPr>
          <p:cNvPr id="149506" name="Picture 2"/>
          <p:cNvPicPr>
            <a:picLocks noChangeAspect="1" noChangeArrowheads="1"/>
          </p:cNvPicPr>
          <p:nvPr/>
        </p:nvPicPr>
        <p:blipFill>
          <a:blip r:embed="rId8" cstate="print"/>
          <a:srcRect/>
          <a:stretch>
            <a:fillRect/>
          </a:stretch>
        </p:blipFill>
        <p:spPr bwMode="auto">
          <a:xfrm>
            <a:off x="3581400" y="3581400"/>
            <a:ext cx="4646614" cy="5589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8" presetClass="entr" presetSubtype="16" fill="hold" nodeType="afterEffect">
                                  <p:stCondLst>
                                    <p:cond delay="0"/>
                                  </p:stCondLst>
                                  <p:childTnLst>
                                    <p:set>
                                      <p:cBhvr>
                                        <p:cTn id="17" dur="1" fill="hold">
                                          <p:stCondLst>
                                            <p:cond delay="0"/>
                                          </p:stCondLst>
                                        </p:cTn>
                                        <p:tgtEl>
                                          <p:spTgt spid="149505"/>
                                        </p:tgtEl>
                                        <p:attrNameLst>
                                          <p:attrName>style.visibility</p:attrName>
                                        </p:attrNameLst>
                                      </p:cBhvr>
                                      <p:to>
                                        <p:strVal val="visible"/>
                                      </p:to>
                                    </p:set>
                                    <p:animEffect transition="in" filter="diamond(in)">
                                      <p:cBhvr>
                                        <p:cTn id="18" dur="2000"/>
                                        <p:tgtEl>
                                          <p:spTgt spid="149505"/>
                                        </p:tgtEl>
                                      </p:cBhvr>
                                    </p:animEffect>
                                  </p:childTnLst>
                                </p:cTn>
                              </p:par>
                              <p:par>
                                <p:cTn id="19" presetID="8" presetClass="entr" presetSubtype="16" fill="hold" nodeType="withEffect">
                                  <p:stCondLst>
                                    <p:cond delay="0"/>
                                  </p:stCondLst>
                                  <p:childTnLst>
                                    <p:set>
                                      <p:cBhvr>
                                        <p:cTn id="20" dur="1" fill="hold">
                                          <p:stCondLst>
                                            <p:cond delay="0"/>
                                          </p:stCondLst>
                                        </p:cTn>
                                        <p:tgtEl>
                                          <p:spTgt spid="149506"/>
                                        </p:tgtEl>
                                        <p:attrNameLst>
                                          <p:attrName>style.visibility</p:attrName>
                                        </p:attrNameLst>
                                      </p:cBhvr>
                                      <p:to>
                                        <p:strVal val="visible"/>
                                      </p:to>
                                    </p:set>
                                    <p:animEffect transition="in" filter="diamond(in)">
                                      <p:cBhvr>
                                        <p:cTn id="21" dur="2000"/>
                                        <p:tgtEl>
                                          <p:spTgt spid="149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AsOne/>
      </p:bldGraphic>
    </p:bldLst>
  </p:timing>
</p:sld>
</file>

<file path=ppt/theme/theme1.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oyensLoef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yensLoef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oyensLoef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oyensLoef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oyensLoef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oyensLoef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oyensLoef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oyensLoef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oyensLoeff 8">
        <a:dk1>
          <a:srgbClr val="000000"/>
        </a:dk1>
        <a:lt1>
          <a:srgbClr val="FFFFFF"/>
        </a:lt1>
        <a:dk2>
          <a:srgbClr val="000000"/>
        </a:dk2>
        <a:lt2>
          <a:srgbClr val="B2B2B2"/>
        </a:lt2>
        <a:accent1>
          <a:srgbClr val="E7C000"/>
        </a:accent1>
        <a:accent2>
          <a:srgbClr val="111F63"/>
        </a:accent2>
        <a:accent3>
          <a:srgbClr val="FFFFFF"/>
        </a:accent3>
        <a:accent4>
          <a:srgbClr val="000000"/>
        </a:accent4>
        <a:accent5>
          <a:srgbClr val="F1DCAA"/>
        </a:accent5>
        <a:accent6>
          <a:srgbClr val="0E1B59"/>
        </a:accent6>
        <a:hlink>
          <a:srgbClr val="CC0000"/>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5135</TotalTime>
  <Words>1187</Words>
  <Application>Microsoft Office PowerPoint</Application>
  <PresentationFormat>On-screen Show (4:3)</PresentationFormat>
  <Paragraphs>217</Paragraphs>
  <Slides>38</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Theme1</vt:lpstr>
      <vt:lpstr>Equation</vt:lpstr>
      <vt:lpstr>بسم‌الله الرحمن الرحیم</vt:lpstr>
      <vt:lpstr>ریسک اعتباری و کمیتۀ بال  </vt:lpstr>
      <vt:lpstr> </vt:lpstr>
      <vt:lpstr>ریسک در مؤسسات مالی</vt:lpstr>
      <vt:lpstr>  برندگان نوبل اقتصاد  </vt:lpstr>
      <vt:lpstr>فرانکو مودیلیانی و مرتون میلر (1985 )</vt:lpstr>
      <vt:lpstr>هری مارکویتز (1990)</vt:lpstr>
      <vt:lpstr>ویلیام شارپ (1990)</vt:lpstr>
      <vt:lpstr>مایرون شولز (1997)</vt:lpstr>
      <vt:lpstr>رابرت انگل (2003 )</vt:lpstr>
      <vt:lpstr> </vt:lpstr>
      <vt:lpstr>تعامل ریسک‌ها در بروز بحران اخیر</vt:lpstr>
      <vt:lpstr>اثر پشتاپشتی </vt:lpstr>
      <vt:lpstr>مالی و ریاضی</vt:lpstr>
      <vt:lpstr>مالی و ریاضی</vt:lpstr>
      <vt:lpstr>مقام ناظر و قانون‌گذارن باید ریاضیات بدانند:</vt:lpstr>
      <vt:lpstr>محرک‌های مؤسسات مالی برای مدیریت ریسک</vt:lpstr>
      <vt:lpstr>کمیتۀ بال- پیدایش</vt:lpstr>
      <vt:lpstr>بال I</vt:lpstr>
      <vt:lpstr> </vt:lpstr>
      <vt:lpstr>بال II</vt:lpstr>
      <vt:lpstr>ریسک‌های اساسی مؤسسات مالی</vt:lpstr>
      <vt:lpstr>درجۀ پیچیدگی مدل‌سازی ریسک‌های موردنظر کمیتۀ بال</vt:lpstr>
      <vt:lpstr>نسبت کفایت سرمایه</vt:lpstr>
      <vt:lpstr>ریسک نقدینگی </vt:lpstr>
      <vt:lpstr>سرمایۀ ریسک</vt:lpstr>
      <vt:lpstr>Slide 27</vt:lpstr>
      <vt:lpstr>رویکردهای بال II در محاسبۀ سرمایۀ ریسک اعتباری</vt:lpstr>
      <vt:lpstr>رویکرد استاندارد‌شده</vt:lpstr>
      <vt:lpstr>بال در جستجوی مدل‌های دقیق‌تر </vt:lpstr>
      <vt:lpstr>نقش کمیتۀ بال در بحران 2007</vt:lpstr>
      <vt:lpstr>نقش مالی در توسعۀ ریاضیات و آمار</vt:lpstr>
      <vt:lpstr>مدل قیمت‌گذاری مشتقه بلک، شولز و مرتن</vt:lpstr>
      <vt:lpstr>    </vt:lpstr>
      <vt:lpstr>تکامل مدل </vt:lpstr>
      <vt:lpstr> </vt:lpstr>
      <vt:lpstr> </vt:lpstr>
      <vt:lpstr>با تشکر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Maysam Radpour</dc:creator>
  <cp:lastModifiedBy>radpour</cp:lastModifiedBy>
  <cp:revision>764</cp:revision>
  <dcterms:created xsi:type="dcterms:W3CDTF">2009-12-11T15:15:08Z</dcterms:created>
  <dcterms:modified xsi:type="dcterms:W3CDTF">2011-02-22T18:42:21Z</dcterms:modified>
</cp:coreProperties>
</file>